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7556500" cy="10693400"/>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243" autoAdjust="0"/>
  </p:normalViewPr>
  <p:slideViewPr>
    <p:cSldViewPr snapToGrid="0">
      <p:cViewPr varScale="1">
        <p:scale>
          <a:sx n="68" d="100"/>
          <a:sy n="68" d="100"/>
        </p:scale>
        <p:origin x="3162"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25" d="100"/>
          <a:sy n="125" d="100"/>
        </p:scale>
        <p:origin x="60" y="-224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402" cy="33834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9198" y="0"/>
            <a:ext cx="4275402" cy="338348"/>
          </a:xfrm>
          <a:prstGeom prst="rect">
            <a:avLst/>
          </a:prstGeom>
        </p:spPr>
        <p:txBody>
          <a:bodyPr vert="horz" lIns="91440" tIns="45720" rIns="91440" bIns="45720" rtlCol="0"/>
          <a:lstStyle>
            <a:lvl1pPr algn="r">
              <a:defRPr sz="1200"/>
            </a:lvl1pPr>
          </a:lstStyle>
          <a:p>
            <a:fld id="{4B78763D-1F30-4959-96E8-2504B0A971FD}" type="datetimeFigureOut">
              <a:rPr kumimoji="1" lang="ja-JP" altLang="en-US" smtClean="0"/>
              <a:t>2024/3/26</a:t>
            </a:fld>
            <a:endParaRPr kumimoji="1" lang="ja-JP" altLang="en-US"/>
          </a:p>
        </p:txBody>
      </p:sp>
      <p:sp>
        <p:nvSpPr>
          <p:cNvPr id="4" name="スライド イメージ プレースホルダー 3"/>
          <p:cNvSpPr>
            <a:spLocks noGrp="1" noRot="1" noChangeAspect="1"/>
          </p:cNvSpPr>
          <p:nvPr>
            <p:ph type="sldImg" idx="2"/>
          </p:nvPr>
        </p:nvSpPr>
        <p:spPr>
          <a:xfrm>
            <a:off x="4130675" y="841375"/>
            <a:ext cx="1604963" cy="22733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86632" y="3241587"/>
            <a:ext cx="7893050" cy="2652206"/>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417"/>
            <a:ext cx="4275402" cy="33834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9198" y="6397417"/>
            <a:ext cx="4275402" cy="338347"/>
          </a:xfrm>
          <a:prstGeom prst="rect">
            <a:avLst/>
          </a:prstGeom>
        </p:spPr>
        <p:txBody>
          <a:bodyPr vert="horz" lIns="91440" tIns="45720" rIns="91440" bIns="45720" rtlCol="0" anchor="b"/>
          <a:lstStyle>
            <a:lvl1pPr algn="r">
              <a:defRPr sz="1200"/>
            </a:lvl1pPr>
          </a:lstStyle>
          <a:p>
            <a:fld id="{335A5EFE-122E-4927-866E-40198AE41115}" type="slidenum">
              <a:rPr kumimoji="1" lang="ja-JP" altLang="en-US" smtClean="0"/>
              <a:t>‹#›</a:t>
            </a:fld>
            <a:endParaRPr kumimoji="1" lang="ja-JP" altLang="en-US"/>
          </a:p>
        </p:txBody>
      </p:sp>
    </p:spTree>
    <p:extLst>
      <p:ext uri="{BB962C8B-B14F-4D97-AF65-F5344CB8AC3E}">
        <p14:creationId xmlns:p14="http://schemas.microsoft.com/office/powerpoint/2010/main" val="2681397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4288" y="0"/>
            <a:ext cx="4760912" cy="6735763"/>
          </a:xfrm>
        </p:spPr>
      </p:sp>
      <p:sp>
        <p:nvSpPr>
          <p:cNvPr id="4" name="スライド番号プレースホルダー 3"/>
          <p:cNvSpPr>
            <a:spLocks noGrp="1"/>
          </p:cNvSpPr>
          <p:nvPr>
            <p:ph type="sldNum" sz="quarter" idx="5"/>
          </p:nvPr>
        </p:nvSpPr>
        <p:spPr/>
        <p:txBody>
          <a:bodyPr/>
          <a:lstStyle/>
          <a:p>
            <a:fld id="{335A5EFE-122E-4927-866E-40198AE41115}" type="slidenum">
              <a:rPr kumimoji="1" lang="ja-JP" altLang="en-US" smtClean="0"/>
              <a:t>1</a:t>
            </a:fld>
            <a:endParaRPr kumimoji="1" lang="ja-JP" altLang="en-US"/>
          </a:p>
        </p:txBody>
      </p:sp>
      <p:sp>
        <p:nvSpPr>
          <p:cNvPr id="19" name="テキスト ボックス 18">
            <a:extLst>
              <a:ext uri="{FF2B5EF4-FFF2-40B4-BE49-F238E27FC236}">
                <a16:creationId xmlns:a16="http://schemas.microsoft.com/office/drawing/2014/main" id="{4266ABD3-F7FB-444E-BF4E-42892EF0C688}"/>
              </a:ext>
            </a:extLst>
          </p:cNvPr>
          <p:cNvSpPr txBox="1"/>
          <p:nvPr/>
        </p:nvSpPr>
        <p:spPr>
          <a:xfrm>
            <a:off x="5431705" y="24279"/>
            <a:ext cx="4155562" cy="191708"/>
          </a:xfrm>
          <a:prstGeom prst="rect">
            <a:avLst/>
          </a:prstGeom>
          <a:solidFill>
            <a:srgbClr val="E1F4FD"/>
          </a:solidFill>
          <a:ln w="12700">
            <a:solidFill>
              <a:srgbClr val="0070C0"/>
            </a:solidFill>
          </a:ln>
        </p:spPr>
        <p:txBody>
          <a:bodyPr wrap="square" lIns="83173" tIns="41587" rIns="83173" bIns="41587"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700" b="1"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◆指示がない●●・赤字については、募集の実態に応じ記載・修正可</a:t>
            </a:r>
          </a:p>
        </p:txBody>
      </p:sp>
      <p:sp>
        <p:nvSpPr>
          <p:cNvPr id="10" name="正方形/長方形 9">
            <a:extLst>
              <a:ext uri="{FF2B5EF4-FFF2-40B4-BE49-F238E27FC236}">
                <a16:creationId xmlns:a16="http://schemas.microsoft.com/office/drawing/2014/main" id="{88F06A71-02B0-4881-A2E1-0279EEB30A7C}"/>
              </a:ext>
            </a:extLst>
          </p:cNvPr>
          <p:cNvSpPr/>
          <p:nvPr/>
        </p:nvSpPr>
        <p:spPr>
          <a:xfrm>
            <a:off x="1982423" y="3941346"/>
            <a:ext cx="2480486" cy="614378"/>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83173" tIns="41587" rIns="83173" bIns="41587" rtlCol="0" anchor="ctr"/>
          <a:lstStyle/>
          <a:p>
            <a:pPr algn="ctr" defTabSz="831830">
              <a:defRPr/>
            </a:pPr>
            <a:endParaRPr kumimoji="1" lang="ja-JP" altLang="en-US" sz="1600">
              <a:solidFill>
                <a:prstClr val="white"/>
              </a:solidFill>
              <a:latin typeface="游ゴシック" panose="020F0502020204030204"/>
              <a:ea typeface="游ゴシック" panose="020B0400000000000000" pitchFamily="50" charset="-128"/>
            </a:endParaRPr>
          </a:p>
        </p:txBody>
      </p:sp>
      <p:sp>
        <p:nvSpPr>
          <p:cNvPr id="14" name="正方形/長方形 13">
            <a:extLst>
              <a:ext uri="{FF2B5EF4-FFF2-40B4-BE49-F238E27FC236}">
                <a16:creationId xmlns:a16="http://schemas.microsoft.com/office/drawing/2014/main" id="{909B3DA4-4DE7-44AF-B087-5A9CD15B2798}"/>
              </a:ext>
            </a:extLst>
          </p:cNvPr>
          <p:cNvSpPr/>
          <p:nvPr/>
        </p:nvSpPr>
        <p:spPr>
          <a:xfrm>
            <a:off x="446622" y="407869"/>
            <a:ext cx="4016286" cy="376382"/>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83173" tIns="41587" rIns="83173" bIns="41587" rtlCol="0" anchor="ctr"/>
          <a:lstStyle/>
          <a:p>
            <a:pPr algn="ctr" defTabSz="831830">
              <a:defRPr/>
            </a:pPr>
            <a:endParaRPr kumimoji="1" lang="ja-JP" altLang="en-US" sz="1600">
              <a:solidFill>
                <a:prstClr val="white"/>
              </a:solidFill>
              <a:latin typeface="游ゴシック" panose="020F0502020204030204"/>
              <a:ea typeface="游ゴシック" panose="020B0400000000000000" pitchFamily="50" charset="-128"/>
            </a:endParaRPr>
          </a:p>
        </p:txBody>
      </p:sp>
      <p:cxnSp>
        <p:nvCxnSpPr>
          <p:cNvPr id="15" name="直線矢印コネクタ 14">
            <a:extLst>
              <a:ext uri="{FF2B5EF4-FFF2-40B4-BE49-F238E27FC236}">
                <a16:creationId xmlns:a16="http://schemas.microsoft.com/office/drawing/2014/main" id="{E4D6A91A-1785-4CB8-8017-BFDB9C2C5E08}"/>
              </a:ext>
            </a:extLst>
          </p:cNvPr>
          <p:cNvCxnSpPr>
            <a:cxnSpLocks/>
            <a:stCxn id="23" idx="1"/>
            <a:endCxn id="14" idx="3"/>
          </p:cNvCxnSpPr>
          <p:nvPr/>
        </p:nvCxnSpPr>
        <p:spPr>
          <a:xfrm flipH="1">
            <a:off x="4462908" y="374111"/>
            <a:ext cx="969822" cy="221949"/>
          </a:xfrm>
          <a:prstGeom prst="straightConnector1">
            <a:avLst/>
          </a:prstGeom>
          <a:ln w="127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ED66B78B-6372-4AF1-BD1E-8F3CD68170D2}"/>
              </a:ext>
            </a:extLst>
          </p:cNvPr>
          <p:cNvCxnSpPr>
            <a:cxnSpLocks/>
            <a:stCxn id="25" idx="1"/>
            <a:endCxn id="10" idx="3"/>
          </p:cNvCxnSpPr>
          <p:nvPr/>
        </p:nvCxnSpPr>
        <p:spPr>
          <a:xfrm flipH="1">
            <a:off x="4462909" y="3976153"/>
            <a:ext cx="969821" cy="272382"/>
          </a:xfrm>
          <a:prstGeom prst="straightConnector1">
            <a:avLst/>
          </a:prstGeom>
          <a:ln w="127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正方形/長方形 20">
            <a:extLst>
              <a:ext uri="{FF2B5EF4-FFF2-40B4-BE49-F238E27FC236}">
                <a16:creationId xmlns:a16="http://schemas.microsoft.com/office/drawing/2014/main" id="{4141DF2E-BC0F-4471-AB8E-DAD231D712EF}"/>
              </a:ext>
            </a:extLst>
          </p:cNvPr>
          <p:cNvSpPr/>
          <p:nvPr/>
        </p:nvSpPr>
        <p:spPr>
          <a:xfrm>
            <a:off x="581294" y="5694029"/>
            <a:ext cx="4130941" cy="269884"/>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83173" tIns="41587" rIns="83173" bIns="41587" rtlCol="0" anchor="ctr"/>
          <a:lstStyle/>
          <a:p>
            <a:pPr algn="ctr"/>
            <a:endParaRPr kumimoji="1" lang="ja-JP" altLang="en-US"/>
          </a:p>
        </p:txBody>
      </p:sp>
      <p:sp>
        <p:nvSpPr>
          <p:cNvPr id="23" name="テキスト ボックス 22">
            <a:extLst>
              <a:ext uri="{FF2B5EF4-FFF2-40B4-BE49-F238E27FC236}">
                <a16:creationId xmlns:a16="http://schemas.microsoft.com/office/drawing/2014/main" id="{2951A8AC-C540-4CF0-887C-5911C9A74A5A}"/>
              </a:ext>
            </a:extLst>
          </p:cNvPr>
          <p:cNvSpPr txBox="1"/>
          <p:nvPr/>
        </p:nvSpPr>
        <p:spPr>
          <a:xfrm>
            <a:off x="5432730" y="278257"/>
            <a:ext cx="4154536" cy="191708"/>
          </a:xfrm>
          <a:prstGeom prst="rect">
            <a:avLst/>
          </a:prstGeom>
          <a:noFill/>
          <a:ln w="12700">
            <a:solidFill>
              <a:srgbClr val="0070C0"/>
            </a:solidFill>
          </a:ln>
        </p:spPr>
        <p:txBody>
          <a:bodyPr wrap="square" lIns="83173" tIns="41587" rIns="83173" bIns="41587" rtlCol="0">
            <a:spAutoFit/>
          </a:bodyPr>
          <a:lstStyle/>
          <a:p>
            <a:r>
              <a:rPr kumimoji="1" lang="ja-JP" altLang="en-US" sz="700" dirty="0">
                <a:latin typeface="Meiryo UI" panose="020B0604030504040204" pitchFamily="50" charset="-128"/>
                <a:ea typeface="Meiryo UI" panose="020B0604030504040204" pitchFamily="50" charset="-128"/>
              </a:rPr>
              <a:t>◆募集の実態に応じ団体固有のペットネーム等にタイトル全体を変更可</a:t>
            </a:r>
          </a:p>
        </p:txBody>
      </p:sp>
      <p:sp>
        <p:nvSpPr>
          <p:cNvPr id="24" name="テキスト ボックス 23">
            <a:extLst>
              <a:ext uri="{FF2B5EF4-FFF2-40B4-BE49-F238E27FC236}">
                <a16:creationId xmlns:a16="http://schemas.microsoft.com/office/drawing/2014/main" id="{16856169-D716-4282-B310-12DE3DD168FC}"/>
              </a:ext>
            </a:extLst>
          </p:cNvPr>
          <p:cNvSpPr txBox="1"/>
          <p:nvPr/>
        </p:nvSpPr>
        <p:spPr>
          <a:xfrm>
            <a:off x="5432730" y="4116296"/>
            <a:ext cx="4154536" cy="619744"/>
          </a:xfrm>
          <a:prstGeom prst="rect">
            <a:avLst/>
          </a:prstGeom>
          <a:noFill/>
          <a:ln w="12700">
            <a:solidFill>
              <a:srgbClr val="0070C0"/>
            </a:solidFill>
          </a:ln>
        </p:spPr>
        <p:txBody>
          <a:bodyPr wrap="square" lIns="83173" tIns="41587" rIns="83173" bIns="41587" rtlCol="0">
            <a:spAutoFit/>
          </a:bodyPr>
          <a:lstStyle/>
          <a:p>
            <a:r>
              <a:rPr kumimoji="1" lang="ja-JP" altLang="en-US" sz="700" dirty="0">
                <a:latin typeface="Meiryo UI" panose="020B0604030504040204" pitchFamily="50" charset="-128"/>
                <a:ea typeface="Meiryo UI" panose="020B0604030504040204" pitchFamily="50" charset="-128"/>
              </a:rPr>
              <a:t>◆口振の場合、以下に修正</a:t>
            </a:r>
            <a:endParaRPr kumimoji="1" lang="en-US" altLang="ja-JP" sz="700" dirty="0">
              <a:latin typeface="Meiryo UI" panose="020B0604030504040204" pitchFamily="50" charset="-128"/>
              <a:ea typeface="Meiryo UI" panose="020B0604030504040204" pitchFamily="50" charset="-128"/>
            </a:endParaRPr>
          </a:p>
          <a:p>
            <a:r>
              <a:rPr kumimoji="1" lang="ja-JP" altLang="en-US" sz="700" dirty="0">
                <a:latin typeface="Meiryo UI" panose="020B0604030504040204" pitchFamily="50" charset="-128"/>
                <a:ea typeface="Meiryo UI" panose="020B0604030504040204" pitchFamily="50" charset="-128"/>
              </a:rPr>
              <a:t>「■保険料の口座振替不能が発生したにもかかわらず振替日の翌日から１か月以内に指定口座から振り替えられなかった場合、資本関係の変更により系列会社でなくなった場合、「保険料の集金に関する契約書」に定められた契約者の人数に不足する場合等には、団体扱・集団扱特約が失効し、残りの保険料を一括して払込みいただくことがありますので、あらかじめご了承ください。」</a:t>
            </a:r>
            <a:endParaRPr kumimoji="1" lang="en-US" altLang="ja-JP" sz="700" dirty="0">
              <a:latin typeface="Meiryo UI" panose="020B0604030504040204" pitchFamily="50" charset="-128"/>
              <a:ea typeface="Meiryo UI" panose="020B0604030504040204" pitchFamily="50" charset="-128"/>
            </a:endParaRPr>
          </a:p>
        </p:txBody>
      </p:sp>
      <p:sp>
        <p:nvSpPr>
          <p:cNvPr id="25" name="テキスト ボックス 24">
            <a:extLst>
              <a:ext uri="{FF2B5EF4-FFF2-40B4-BE49-F238E27FC236}">
                <a16:creationId xmlns:a16="http://schemas.microsoft.com/office/drawing/2014/main" id="{CC350A24-2E37-4B1E-921A-C2D2FF377CEA}"/>
              </a:ext>
            </a:extLst>
          </p:cNvPr>
          <p:cNvSpPr txBox="1"/>
          <p:nvPr/>
        </p:nvSpPr>
        <p:spPr>
          <a:xfrm>
            <a:off x="5432730" y="3880299"/>
            <a:ext cx="4154536" cy="191708"/>
          </a:xfrm>
          <a:prstGeom prst="rect">
            <a:avLst/>
          </a:prstGeom>
          <a:noFill/>
          <a:ln w="12700">
            <a:solidFill>
              <a:srgbClr val="0070C0"/>
            </a:solidFill>
          </a:ln>
        </p:spPr>
        <p:txBody>
          <a:bodyPr wrap="square" lIns="83173" tIns="41587" rIns="83173" bIns="41587" rtlCol="0">
            <a:spAutoFit/>
          </a:bodyPr>
          <a:lstStyle/>
          <a:p>
            <a:r>
              <a:rPr kumimoji="1" lang="ja-JP" altLang="en-US" sz="700" dirty="0">
                <a:latin typeface="Meiryo UI" panose="020B0604030504040204" pitchFamily="50" charset="-128"/>
                <a:ea typeface="Meiryo UI" panose="020B0604030504040204" pitchFamily="50" charset="-128"/>
              </a:rPr>
              <a:t>◆削除可</a:t>
            </a:r>
            <a:endParaRPr kumimoji="1" lang="en-US" altLang="ja-JP" sz="700" dirty="0">
              <a:latin typeface="Meiryo UI" panose="020B0604030504040204" pitchFamily="50" charset="-128"/>
              <a:ea typeface="Meiryo UI" panose="020B0604030504040204" pitchFamily="50" charset="-128"/>
            </a:endParaRPr>
          </a:p>
        </p:txBody>
      </p:sp>
      <p:cxnSp>
        <p:nvCxnSpPr>
          <p:cNvPr id="26" name="直線矢印コネクタ 25">
            <a:extLst>
              <a:ext uri="{FF2B5EF4-FFF2-40B4-BE49-F238E27FC236}">
                <a16:creationId xmlns:a16="http://schemas.microsoft.com/office/drawing/2014/main" id="{F87F55C0-C37F-40A5-87A7-D892123EC0FD}"/>
              </a:ext>
            </a:extLst>
          </p:cNvPr>
          <p:cNvCxnSpPr>
            <a:cxnSpLocks/>
            <a:stCxn id="24" idx="1"/>
            <a:endCxn id="21" idx="0"/>
          </p:cNvCxnSpPr>
          <p:nvPr/>
        </p:nvCxnSpPr>
        <p:spPr>
          <a:xfrm flipH="1">
            <a:off x="2646765" y="4426168"/>
            <a:ext cx="2785965" cy="1267861"/>
          </a:xfrm>
          <a:prstGeom prst="straightConnector1">
            <a:avLst/>
          </a:prstGeom>
          <a:ln w="127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5FF44D39-F22D-4218-87BF-C38D6B02D09E}"/>
              </a:ext>
            </a:extLst>
          </p:cNvPr>
          <p:cNvSpPr txBox="1"/>
          <p:nvPr/>
        </p:nvSpPr>
        <p:spPr>
          <a:xfrm>
            <a:off x="5438799" y="5136318"/>
            <a:ext cx="4148467" cy="1376648"/>
          </a:xfrm>
          <a:prstGeom prst="rect">
            <a:avLst/>
          </a:prstGeom>
          <a:noFill/>
          <a:ln w="12700">
            <a:solidFill>
              <a:srgbClr val="0070C0"/>
            </a:solidFill>
          </a:ln>
        </p:spPr>
        <p:txBody>
          <a:bodyPr wrap="square" lIns="83173" tIns="41587" rIns="83173" bIns="41587" rtlCol="0">
            <a:spAutoFit/>
          </a:bodyPr>
          <a:lstStyle/>
          <a:p>
            <a:r>
              <a:rPr kumimoji="1" lang="ja-JP" altLang="en-US" sz="700" dirty="0">
                <a:latin typeface="Meiryo UI" panose="020B0604030504040204" pitchFamily="50" charset="-128"/>
                <a:ea typeface="Meiryo UI" panose="020B0604030504040204" pitchFamily="50" charset="-128"/>
              </a:rPr>
              <a:t>◆表面のみ１枚物の場合、以下記載</a:t>
            </a:r>
            <a:endParaRPr kumimoji="1" lang="en-US" altLang="ja-JP" sz="700" dirty="0">
              <a:latin typeface="Meiryo UI" panose="020B0604030504040204" pitchFamily="50" charset="-128"/>
              <a:ea typeface="Meiryo UI" panose="020B0604030504040204" pitchFamily="50" charset="-128"/>
            </a:endParaRPr>
          </a:p>
          <a:p>
            <a:r>
              <a:rPr kumimoji="1" lang="ja-JP" altLang="en-US" sz="700" dirty="0">
                <a:latin typeface="Meiryo UI" panose="020B0604030504040204" pitchFamily="50" charset="-128"/>
                <a:ea typeface="Meiryo UI" panose="020B0604030504040204" pitchFamily="50" charset="-128"/>
              </a:rPr>
              <a:t>「「トータルアシスト自動車保険」は、総合自動車保険のペットネームです。このチラシは自動車保険（団体扱）の概要についてご紹介したものです。ご契約にあたっては、必ず「重要事項説明書」をよくお読みください。また詳しい補償内容については「ご契約のしおり（約款）」に記載していますので、必要に応じて東京海上日動のホームページ（</a:t>
            </a:r>
            <a:r>
              <a:rPr kumimoji="1" lang="en-US" altLang="ja-JP" sz="700" dirty="0">
                <a:latin typeface="Meiryo UI" panose="020B0604030504040204" pitchFamily="50" charset="-128"/>
                <a:ea typeface="Meiryo UI" panose="020B0604030504040204" pitchFamily="50" charset="-128"/>
              </a:rPr>
              <a:t>www.tokiomarine-nichido.co.jp</a:t>
            </a:r>
            <a:r>
              <a:rPr kumimoji="1" lang="ja-JP" altLang="en-US" sz="700" dirty="0">
                <a:latin typeface="Meiryo UI" panose="020B0604030504040204" pitchFamily="50" charset="-128"/>
                <a:ea typeface="Meiryo UI" panose="020B0604030504040204" pitchFamily="50" charset="-128"/>
              </a:rPr>
              <a:t>）でご参照いただくか、代理店または東京海上日動にご請求ください。ご不明な点等がある場合は、代理店または東京海上日動までお問い合わせください。」</a:t>
            </a:r>
            <a:endParaRPr kumimoji="1" lang="en-US" altLang="ja-JP" sz="700" dirty="0">
              <a:latin typeface="Meiryo UI" panose="020B0604030504040204" pitchFamily="50" charset="-128"/>
              <a:ea typeface="Meiryo UI" panose="020B0604030504040204" pitchFamily="50" charset="-128"/>
            </a:endParaRPr>
          </a:p>
          <a:p>
            <a:endParaRPr kumimoji="1" lang="en-US" altLang="ja-JP" sz="700" dirty="0">
              <a:latin typeface="Meiryo UI" panose="020B0604030504040204" pitchFamily="50" charset="-128"/>
              <a:ea typeface="Meiryo UI" panose="020B0604030504040204" pitchFamily="50" charset="-128"/>
            </a:endParaRPr>
          </a:p>
          <a:p>
            <a:endParaRPr kumimoji="1" lang="en-US" altLang="ja-JP" sz="700" dirty="0">
              <a:latin typeface="Meiryo UI" panose="020B0604030504040204" pitchFamily="50" charset="-128"/>
              <a:ea typeface="Meiryo UI" panose="020B0604030504040204" pitchFamily="50" charset="-128"/>
            </a:endParaRPr>
          </a:p>
          <a:p>
            <a:endParaRPr kumimoji="1" lang="en-US" altLang="ja-JP" sz="700" dirty="0">
              <a:latin typeface="Meiryo UI" panose="020B0604030504040204" pitchFamily="50" charset="-128"/>
              <a:ea typeface="Meiryo UI" panose="020B0604030504040204" pitchFamily="50" charset="-128"/>
            </a:endParaRPr>
          </a:p>
          <a:p>
            <a:endParaRPr kumimoji="1" lang="en-US" altLang="ja-JP" sz="700" dirty="0">
              <a:latin typeface="Meiryo UI" panose="020B0604030504040204" pitchFamily="50" charset="-128"/>
              <a:ea typeface="Meiryo UI" panose="020B0604030504040204" pitchFamily="50" charset="-128"/>
            </a:endParaRPr>
          </a:p>
          <a:p>
            <a:endParaRPr kumimoji="1" lang="en-US" altLang="ja-JP" sz="700" dirty="0">
              <a:latin typeface="Meiryo UI" panose="020B0604030504040204" pitchFamily="50" charset="-128"/>
              <a:ea typeface="Meiryo UI" panose="020B0604030504040204" pitchFamily="50" charset="-128"/>
            </a:endParaRPr>
          </a:p>
          <a:p>
            <a:endParaRPr kumimoji="1" lang="en-US" altLang="ja-JP" sz="700" dirty="0">
              <a:latin typeface="Meiryo UI" panose="020B0604030504040204" pitchFamily="50" charset="-128"/>
              <a:ea typeface="Meiryo UI" panose="020B0604030504040204" pitchFamily="50" charset="-128"/>
            </a:endParaRPr>
          </a:p>
        </p:txBody>
      </p:sp>
      <p:cxnSp>
        <p:nvCxnSpPr>
          <p:cNvPr id="29" name="直線矢印コネクタ 28">
            <a:extLst>
              <a:ext uri="{FF2B5EF4-FFF2-40B4-BE49-F238E27FC236}">
                <a16:creationId xmlns:a16="http://schemas.microsoft.com/office/drawing/2014/main" id="{3A2D008A-F4FE-425E-8253-C97E44E31931}"/>
              </a:ext>
            </a:extLst>
          </p:cNvPr>
          <p:cNvCxnSpPr>
            <a:cxnSpLocks/>
            <a:stCxn id="27" idx="1"/>
          </p:cNvCxnSpPr>
          <p:nvPr/>
        </p:nvCxnSpPr>
        <p:spPr>
          <a:xfrm flipH="1">
            <a:off x="318910" y="5824642"/>
            <a:ext cx="5119889" cy="582993"/>
          </a:xfrm>
          <a:prstGeom prst="straightConnector1">
            <a:avLst/>
          </a:prstGeom>
          <a:ln w="127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6AC21F5E-F868-4288-80B3-268ED5ACFB01}"/>
              </a:ext>
            </a:extLst>
          </p:cNvPr>
          <p:cNvSpPr txBox="1"/>
          <p:nvPr/>
        </p:nvSpPr>
        <p:spPr>
          <a:xfrm>
            <a:off x="5432730" y="535482"/>
            <a:ext cx="4154536" cy="2559841"/>
          </a:xfrm>
          <a:prstGeom prst="rect">
            <a:avLst/>
          </a:prstGeom>
          <a:noFill/>
          <a:ln w="12700">
            <a:solidFill>
              <a:srgbClr val="0070C0"/>
            </a:solidFill>
          </a:ln>
        </p:spPr>
        <p:txBody>
          <a:bodyPr wrap="square" lIns="83173" tIns="41587" rIns="83173" bIns="41587" rtlCol="0">
            <a:spAutoFit/>
          </a:bodyPr>
          <a:lstStyle/>
          <a:p>
            <a:r>
              <a:rPr kumimoji="1" lang="ja-JP" altLang="en-US" sz="700" dirty="0">
                <a:latin typeface="Meiryo UI" panose="020B0604030504040204" pitchFamily="50" charset="-128"/>
                <a:ea typeface="Meiryo UI" panose="020B0604030504040204" pitchFamily="50" charset="-128"/>
              </a:rPr>
              <a:t>◆団体扱割引率のみ記載する場合、以下に修正</a:t>
            </a:r>
            <a:endParaRPr kumimoji="1" lang="en-US" altLang="ja-JP" sz="700" dirty="0">
              <a:latin typeface="Meiryo UI" panose="020B0604030504040204" pitchFamily="50" charset="-128"/>
              <a:ea typeface="Meiryo UI" panose="020B0604030504040204" pitchFamily="50" charset="-128"/>
            </a:endParaRPr>
          </a:p>
          <a:p>
            <a:r>
              <a:rPr kumimoji="1" lang="ja-JP" altLang="en-US" sz="700" dirty="0">
                <a:latin typeface="Meiryo UI" panose="020B0604030504040204" pitchFamily="50" charset="-128"/>
                <a:ea typeface="Meiryo UI" panose="020B0604030504040204" pitchFamily="50" charset="-128"/>
              </a:rPr>
              <a:t>「団体扱契約は一般契約に比べて」→「現在のノンフリート等級別割増引率適用後さらに」</a:t>
            </a:r>
            <a:endParaRPr kumimoji="1" lang="en-US" altLang="ja-JP" sz="700" dirty="0">
              <a:latin typeface="Meiryo UI" panose="020B0604030504040204" pitchFamily="50" charset="-128"/>
              <a:ea typeface="Meiryo UI" panose="020B0604030504040204" pitchFamily="50" charset="-128"/>
            </a:endParaRPr>
          </a:p>
          <a:p>
            <a:r>
              <a:rPr kumimoji="1" lang="ja-JP" altLang="en-US" sz="700" dirty="0">
                <a:latin typeface="Meiryo UI" panose="020B0604030504040204" pitchFamily="50" charset="-128"/>
                <a:ea typeface="Meiryo UI" panose="020B0604030504040204" pitchFamily="50" charset="-128"/>
              </a:rPr>
              <a:t>「約●％割安</a:t>
            </a:r>
            <a:r>
              <a:rPr kumimoji="1" lang="en-US" altLang="ja-JP" sz="700" dirty="0">
                <a:latin typeface="Meiryo UI" panose="020B0604030504040204" pitchFamily="50" charset="-128"/>
                <a:ea typeface="Meiryo UI" panose="020B0604030504040204" pitchFamily="50" charset="-128"/>
              </a:rPr>
              <a:t>‼</a:t>
            </a:r>
            <a:r>
              <a:rPr kumimoji="1" lang="ja-JP" altLang="en-US" sz="700" dirty="0">
                <a:latin typeface="Meiryo UI" panose="020B0604030504040204" pitchFamily="50" charset="-128"/>
                <a:ea typeface="Meiryo UI" panose="020B0604030504040204" pitchFamily="50" charset="-128"/>
              </a:rPr>
              <a:t>*</a:t>
            </a:r>
            <a:r>
              <a:rPr kumimoji="1" lang="en-US" altLang="ja-JP" sz="700" dirty="0">
                <a:latin typeface="Meiryo UI" panose="020B0604030504040204" pitchFamily="50" charset="-128"/>
                <a:ea typeface="Meiryo UI" panose="020B0604030504040204" pitchFamily="50" charset="-128"/>
              </a:rPr>
              <a:t>1</a:t>
            </a:r>
            <a:r>
              <a:rPr kumimoji="1" lang="ja-JP" altLang="en-US" sz="700" dirty="0">
                <a:latin typeface="Meiryo UI" panose="020B0604030504040204" pitchFamily="50" charset="-128"/>
                <a:ea typeface="Meiryo UI" panose="020B0604030504040204" pitchFamily="50" charset="-128"/>
              </a:rPr>
              <a:t>」→「団体扱割引●％適用</a:t>
            </a:r>
            <a:r>
              <a:rPr kumimoji="1" lang="en-US" altLang="ja-JP" sz="700" dirty="0">
                <a:latin typeface="Meiryo UI" panose="020B0604030504040204" pitchFamily="50" charset="-128"/>
                <a:ea typeface="Meiryo UI" panose="020B0604030504040204" pitchFamily="50" charset="-128"/>
              </a:rPr>
              <a:t>‼</a:t>
            </a:r>
            <a:r>
              <a:rPr kumimoji="1" lang="ja-JP" altLang="en-US" sz="700" dirty="0">
                <a:latin typeface="Meiryo UI" panose="020B0604030504040204" pitchFamily="50" charset="-128"/>
                <a:ea typeface="Meiryo UI" panose="020B0604030504040204" pitchFamily="50" charset="-128"/>
              </a:rPr>
              <a:t>*</a:t>
            </a:r>
            <a:r>
              <a:rPr kumimoji="1" lang="en-US" altLang="ja-JP" sz="700" dirty="0">
                <a:latin typeface="Meiryo UI" panose="020B0604030504040204" pitchFamily="50" charset="-128"/>
                <a:ea typeface="Meiryo UI" panose="020B0604030504040204" pitchFamily="50" charset="-128"/>
              </a:rPr>
              <a:t>1</a:t>
            </a:r>
            <a:r>
              <a:rPr kumimoji="1" lang="ja-JP" altLang="en-US" sz="700" dirty="0">
                <a:latin typeface="Meiryo UI" panose="020B0604030504040204" pitchFamily="50" charset="-128"/>
                <a:ea typeface="Meiryo UI" panose="020B0604030504040204" pitchFamily="50" charset="-128"/>
              </a:rPr>
              <a:t>」</a:t>
            </a:r>
            <a:endParaRPr kumimoji="1" lang="en-US" altLang="ja-JP" sz="700" dirty="0">
              <a:latin typeface="Meiryo UI" panose="020B0604030504040204" pitchFamily="50" charset="-128"/>
              <a:ea typeface="Meiryo UI" panose="020B0604030504040204" pitchFamily="50" charset="-128"/>
            </a:endParaRPr>
          </a:p>
          <a:p>
            <a:endParaRPr kumimoji="1" lang="en-US" altLang="ja-JP" sz="700" dirty="0">
              <a:solidFill>
                <a:schemeClr val="tx1"/>
              </a:solidFill>
              <a:latin typeface="Meiryo UI" panose="020B0604030504040204" pitchFamily="50" charset="-128"/>
              <a:ea typeface="Meiryo UI" panose="020B0604030504040204" pitchFamily="50" charset="-128"/>
            </a:endParaRPr>
          </a:p>
          <a:p>
            <a:r>
              <a:rPr kumimoji="1" lang="ja-JP" altLang="en-US" sz="700" dirty="0">
                <a:solidFill>
                  <a:schemeClr val="tx1"/>
                </a:solidFill>
                <a:latin typeface="Meiryo UI" panose="020B0604030504040204" pitchFamily="50" charset="-128"/>
                <a:ea typeface="Meiryo UI" panose="020B0604030504040204" pitchFamily="50" charset="-128"/>
              </a:rPr>
              <a:t>「*</a:t>
            </a:r>
            <a:r>
              <a:rPr kumimoji="1" lang="en-US" altLang="ja-JP" sz="700" dirty="0">
                <a:solidFill>
                  <a:schemeClr val="tx1"/>
                </a:solidFill>
                <a:latin typeface="Meiryo UI" panose="020B0604030504040204" pitchFamily="50" charset="-128"/>
                <a:ea typeface="Meiryo UI" panose="020B0604030504040204" pitchFamily="50" charset="-128"/>
              </a:rPr>
              <a:t>1</a:t>
            </a:r>
            <a:r>
              <a:rPr kumimoji="1" lang="ja-JP" altLang="en-US" sz="700" dirty="0">
                <a:solidFill>
                  <a:schemeClr val="tx1"/>
                </a:solidFill>
                <a:latin typeface="Meiryo UI" panose="020B0604030504040204" pitchFamily="50" charset="-128"/>
                <a:ea typeface="Meiryo UI" panose="020B0604030504040204" pitchFamily="50" charset="-128"/>
              </a:rPr>
              <a:t>　</a:t>
            </a:r>
            <a:r>
              <a:rPr kumimoji="1" lang="ja-JP" altLang="en-US" sz="700" kern="1200" dirty="0">
                <a:solidFill>
                  <a:schemeClr val="tx1"/>
                </a:solidFill>
                <a:latin typeface="Meiryo UI" panose="020B0604030504040204" pitchFamily="50" charset="-128"/>
                <a:ea typeface="Meiryo UI" panose="020B0604030504040204" pitchFamily="50" charset="-128"/>
                <a:cs typeface="+mn-cs"/>
              </a:rPr>
              <a:t>●●グループの団体扱割引は●●％です。団体扱割引●●％は、保険期間の始期日が令和●年●月●日から令和●年●月●日までの契約に適用されます。割引率は、団体の損害率等により毎年見直されます。団体扱一時払は一般契約一時払に比べて５％割安です。団体扱分割払は一般契約と異なり分割割増がかからないので約５％割安となります。」</a:t>
            </a:r>
            <a:endParaRPr kumimoji="1" lang="en-US" altLang="ja-JP" sz="700" kern="1200" dirty="0">
              <a:solidFill>
                <a:schemeClr val="tx1"/>
              </a:solidFill>
              <a:latin typeface="Meiryo UI" panose="020B0604030504040204" pitchFamily="50" charset="-128"/>
              <a:ea typeface="Meiryo UI" panose="020B0604030504040204" pitchFamily="50" charset="-128"/>
              <a:cs typeface="+mn-cs"/>
            </a:endParaRPr>
          </a:p>
          <a:p>
            <a:r>
              <a:rPr kumimoji="1" lang="ja-JP" altLang="en-US" sz="70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700" kern="1200" dirty="0">
              <a:solidFill>
                <a:schemeClr val="tx1"/>
              </a:solidFill>
              <a:latin typeface="Meiryo UI" panose="020B0604030504040204" pitchFamily="50" charset="-128"/>
              <a:ea typeface="Meiryo UI" panose="020B0604030504040204" pitchFamily="50" charset="-128"/>
              <a:cs typeface="+mn-cs"/>
            </a:endParaRPr>
          </a:p>
          <a:p>
            <a:r>
              <a:rPr kumimoji="1" lang="ja-JP" altLang="en-US" sz="700" dirty="0">
                <a:solidFill>
                  <a:schemeClr val="tx1"/>
                </a:solidFill>
                <a:latin typeface="Meiryo UI" panose="020B0604030504040204" pitchFamily="50" charset="-128"/>
                <a:ea typeface="Meiryo UI" panose="020B0604030504040204" pitchFamily="50" charset="-128"/>
              </a:rPr>
              <a:t>「*</a:t>
            </a:r>
            <a:r>
              <a:rPr kumimoji="1" lang="en-US" altLang="ja-JP" sz="700" dirty="0">
                <a:solidFill>
                  <a:schemeClr val="tx1"/>
                </a:solidFill>
                <a:latin typeface="Meiryo UI" panose="020B0604030504040204" pitchFamily="50" charset="-128"/>
                <a:ea typeface="Meiryo UI" panose="020B0604030504040204" pitchFamily="50" charset="-128"/>
              </a:rPr>
              <a:t>1</a:t>
            </a:r>
            <a:r>
              <a:rPr kumimoji="1" lang="ja-JP" altLang="en-US" sz="700" dirty="0">
                <a:solidFill>
                  <a:schemeClr val="tx1"/>
                </a:solidFill>
                <a:latin typeface="Meiryo UI" panose="020B0604030504040204" pitchFamily="50" charset="-128"/>
                <a:ea typeface="Meiryo UI" panose="020B0604030504040204" pitchFamily="50" charset="-128"/>
              </a:rPr>
              <a:t>　</a:t>
            </a:r>
            <a:r>
              <a:rPr kumimoji="1" lang="ja-JP" altLang="en-US" sz="700" kern="1200" dirty="0">
                <a:solidFill>
                  <a:schemeClr val="tx1"/>
                </a:solidFill>
                <a:latin typeface="Meiryo UI" panose="020B0604030504040204" pitchFamily="50" charset="-128"/>
                <a:ea typeface="Meiryo UI" panose="020B0604030504040204" pitchFamily="50" charset="-128"/>
                <a:cs typeface="+mn-cs"/>
              </a:rPr>
              <a:t> ●●グループの団体扱割引●●％は、保険期間の始期日が令和●年●月●日から令和●年●月●日までの契約に適用されます。割引率は、団体の損害率等により毎年見直されます。」</a:t>
            </a:r>
            <a:endParaRPr kumimoji="1" lang="en-US" altLang="ja-JP" sz="700" kern="1200" dirty="0">
              <a:solidFill>
                <a:schemeClr val="tx1"/>
              </a:solidFill>
              <a:latin typeface="Meiryo UI" panose="020B0604030504040204" pitchFamily="50" charset="-128"/>
              <a:ea typeface="Meiryo UI" panose="020B0604030504040204" pitchFamily="50" charset="-128"/>
              <a:cs typeface="+mn-cs"/>
            </a:endParaRPr>
          </a:p>
          <a:p>
            <a:endParaRPr kumimoji="1" lang="en-US" altLang="ja-JP" sz="700" kern="1200" dirty="0">
              <a:solidFill>
                <a:schemeClr val="tx1"/>
              </a:solidFill>
              <a:latin typeface="Meiryo UI" panose="020B0604030504040204" pitchFamily="50" charset="-128"/>
              <a:ea typeface="Meiryo UI" panose="020B0604030504040204" pitchFamily="50" charset="-128"/>
              <a:cs typeface="+mn-cs"/>
            </a:endParaRPr>
          </a:p>
          <a:p>
            <a:endParaRPr kumimoji="1" lang="en-US" altLang="ja-JP" sz="700" kern="1200" dirty="0">
              <a:solidFill>
                <a:schemeClr val="tx1"/>
              </a:solidFill>
              <a:latin typeface="Meiryo UI" panose="020B0604030504040204" pitchFamily="50" charset="-128"/>
              <a:ea typeface="Meiryo UI" panose="020B0604030504040204" pitchFamily="50" charset="-128"/>
              <a:cs typeface="+mn-cs"/>
            </a:endParaRPr>
          </a:p>
          <a:p>
            <a:r>
              <a:rPr kumimoji="1" lang="ja-JP" altLang="en-US" sz="700" kern="1200" dirty="0">
                <a:solidFill>
                  <a:schemeClr val="tx1"/>
                </a:solidFill>
                <a:latin typeface="Meiryo UI" panose="020B0604030504040204" pitchFamily="50" charset="-128"/>
                <a:ea typeface="Meiryo UI" panose="020B0604030504040204" pitchFamily="50" charset="-128"/>
                <a:cs typeface="+mn-cs"/>
              </a:rPr>
              <a:t>＜イメージ画像＞</a:t>
            </a:r>
            <a:endParaRPr kumimoji="1" lang="en-US" altLang="ja-JP" sz="700" kern="1200" dirty="0">
              <a:solidFill>
                <a:schemeClr val="tx1"/>
              </a:solidFill>
              <a:latin typeface="Meiryo UI" panose="020B0604030504040204" pitchFamily="50" charset="-128"/>
              <a:ea typeface="Meiryo UI" panose="020B0604030504040204" pitchFamily="50" charset="-128"/>
              <a:cs typeface="+mn-cs"/>
            </a:endParaRPr>
          </a:p>
          <a:p>
            <a:endParaRPr kumimoji="1" lang="en-US" altLang="ja-JP" sz="700" kern="1200" dirty="0">
              <a:solidFill>
                <a:schemeClr val="tx1"/>
              </a:solidFill>
              <a:latin typeface="メイリオ" panose="020B0604030504040204" pitchFamily="50" charset="-128"/>
              <a:ea typeface="メイリオ" panose="020B0604030504040204" pitchFamily="50" charset="-128"/>
              <a:cs typeface="+mn-cs"/>
            </a:endParaRPr>
          </a:p>
          <a:p>
            <a:endParaRPr kumimoji="1" lang="en-US" altLang="ja-JP" sz="700" kern="1200" dirty="0">
              <a:solidFill>
                <a:schemeClr val="tx1"/>
              </a:solidFill>
              <a:latin typeface="メイリオ" panose="020B0604030504040204" pitchFamily="50" charset="-128"/>
              <a:ea typeface="メイリオ" panose="020B0604030504040204" pitchFamily="50" charset="-128"/>
              <a:cs typeface="+mn-cs"/>
            </a:endParaRPr>
          </a:p>
          <a:p>
            <a:endParaRPr kumimoji="1" lang="en-US" altLang="ja-JP" sz="700" kern="1200" dirty="0">
              <a:solidFill>
                <a:schemeClr val="tx1"/>
              </a:solidFill>
              <a:latin typeface="メイリオ" panose="020B0604030504040204" pitchFamily="50" charset="-128"/>
              <a:ea typeface="メイリオ" panose="020B0604030504040204" pitchFamily="50" charset="-128"/>
              <a:cs typeface="+mn-cs"/>
            </a:endParaRPr>
          </a:p>
          <a:p>
            <a:endParaRPr kumimoji="1" lang="en-US" altLang="ja-JP" sz="700" kern="1200" dirty="0">
              <a:solidFill>
                <a:schemeClr val="tx1"/>
              </a:solidFill>
              <a:latin typeface="メイリオ" panose="020B0604030504040204" pitchFamily="50" charset="-128"/>
              <a:ea typeface="メイリオ" panose="020B0604030504040204" pitchFamily="50" charset="-128"/>
              <a:cs typeface="+mn-cs"/>
            </a:endParaRPr>
          </a:p>
          <a:p>
            <a:endParaRPr kumimoji="1" lang="en-US" altLang="ja-JP" sz="700" kern="1200" dirty="0">
              <a:solidFill>
                <a:schemeClr val="tx1"/>
              </a:solidFill>
              <a:latin typeface="メイリオ" panose="020B0604030504040204" pitchFamily="50" charset="-128"/>
              <a:ea typeface="メイリオ" panose="020B0604030504040204" pitchFamily="50" charset="-128"/>
              <a:cs typeface="+mn-cs"/>
            </a:endParaRPr>
          </a:p>
          <a:p>
            <a:endParaRPr kumimoji="1" lang="en-US" altLang="ja-JP" sz="700" kern="1200" dirty="0">
              <a:solidFill>
                <a:schemeClr val="tx1"/>
              </a:solidFill>
              <a:latin typeface="メイリオ" panose="020B0604030504040204" pitchFamily="50" charset="-128"/>
              <a:ea typeface="メイリオ" panose="020B0604030504040204" pitchFamily="50" charset="-128"/>
              <a:cs typeface="+mn-cs"/>
            </a:endParaRPr>
          </a:p>
          <a:p>
            <a:endParaRPr kumimoji="1" lang="en-US" altLang="ja-JP" sz="700" kern="1200" dirty="0">
              <a:solidFill>
                <a:schemeClr val="tx1"/>
              </a:solidFill>
              <a:latin typeface="メイリオ" panose="020B0604030504040204" pitchFamily="50" charset="-128"/>
              <a:ea typeface="メイリオ" panose="020B0604030504040204" pitchFamily="50" charset="-128"/>
              <a:cs typeface="+mn-cs"/>
            </a:endParaRPr>
          </a:p>
          <a:p>
            <a:endParaRPr kumimoji="1" lang="en-US" altLang="ja-JP" sz="700" kern="1200" dirty="0">
              <a:solidFill>
                <a:schemeClr val="tx1"/>
              </a:solidFill>
              <a:latin typeface="メイリオ" panose="020B0604030504040204" pitchFamily="50" charset="-128"/>
              <a:ea typeface="メイリオ" panose="020B0604030504040204" pitchFamily="50" charset="-128"/>
              <a:cs typeface="+mn-cs"/>
            </a:endParaRPr>
          </a:p>
          <a:p>
            <a:endParaRPr kumimoji="1" lang="en-US" altLang="ja-JP" sz="700" kern="1200" dirty="0">
              <a:solidFill>
                <a:schemeClr val="tx1"/>
              </a:solidFill>
              <a:latin typeface="メイリオ" panose="020B0604030504040204" pitchFamily="50" charset="-128"/>
              <a:ea typeface="メイリオ" panose="020B0604030504040204" pitchFamily="50" charset="-128"/>
              <a:cs typeface="+mn-cs"/>
            </a:endParaRPr>
          </a:p>
        </p:txBody>
      </p:sp>
      <p:sp>
        <p:nvSpPr>
          <p:cNvPr id="31" name="正方形/長方形 30">
            <a:extLst>
              <a:ext uri="{FF2B5EF4-FFF2-40B4-BE49-F238E27FC236}">
                <a16:creationId xmlns:a16="http://schemas.microsoft.com/office/drawing/2014/main" id="{AFBAF87E-84B6-403E-AD55-81588A780CB1}"/>
              </a:ext>
            </a:extLst>
          </p:cNvPr>
          <p:cNvSpPr/>
          <p:nvPr/>
        </p:nvSpPr>
        <p:spPr>
          <a:xfrm>
            <a:off x="2117415" y="3627396"/>
            <a:ext cx="2594820" cy="252903"/>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83173" tIns="41587" rIns="83173" bIns="41587" rtlCol="0" anchor="ctr"/>
          <a:lstStyle/>
          <a:p>
            <a:pPr algn="ctr"/>
            <a:endParaRPr kumimoji="1" lang="ja-JP" altLang="en-US"/>
          </a:p>
        </p:txBody>
      </p:sp>
      <p:sp>
        <p:nvSpPr>
          <p:cNvPr id="32" name="テキスト ボックス 31">
            <a:extLst>
              <a:ext uri="{FF2B5EF4-FFF2-40B4-BE49-F238E27FC236}">
                <a16:creationId xmlns:a16="http://schemas.microsoft.com/office/drawing/2014/main" id="{3CAAAA1D-A9C2-4536-9FBF-4FF7755238A8}"/>
              </a:ext>
            </a:extLst>
          </p:cNvPr>
          <p:cNvSpPr txBox="1"/>
          <p:nvPr/>
        </p:nvSpPr>
        <p:spPr>
          <a:xfrm>
            <a:off x="5432730" y="3224341"/>
            <a:ext cx="4154536" cy="191708"/>
          </a:xfrm>
          <a:prstGeom prst="rect">
            <a:avLst/>
          </a:prstGeom>
          <a:noFill/>
          <a:ln w="12700">
            <a:solidFill>
              <a:srgbClr val="0070C0"/>
            </a:solidFill>
          </a:ln>
        </p:spPr>
        <p:txBody>
          <a:bodyPr wrap="square" lIns="83173" tIns="41587" rIns="83173" bIns="41587" rtlCol="0">
            <a:spAutoFit/>
          </a:bodyPr>
          <a:lstStyle/>
          <a:p>
            <a:r>
              <a:rPr kumimoji="1" lang="ja-JP" altLang="en-US" sz="700" dirty="0">
                <a:latin typeface="Meiryo UI" panose="020B0604030504040204" pitchFamily="50" charset="-128"/>
                <a:ea typeface="Meiryo UI" panose="020B0604030504040204" pitchFamily="50" charset="-128"/>
              </a:rPr>
              <a:t>◆団体扱割引率のみ記載する場合、削除</a:t>
            </a:r>
            <a:endParaRPr kumimoji="1" lang="en-US" altLang="ja-JP" sz="700" dirty="0">
              <a:latin typeface="Meiryo UI" panose="020B0604030504040204" pitchFamily="50" charset="-128"/>
              <a:ea typeface="Meiryo UI" panose="020B0604030504040204" pitchFamily="50" charset="-128"/>
            </a:endParaRPr>
          </a:p>
        </p:txBody>
      </p:sp>
      <p:sp>
        <p:nvSpPr>
          <p:cNvPr id="33" name="正方形/長方形 32">
            <a:extLst>
              <a:ext uri="{FF2B5EF4-FFF2-40B4-BE49-F238E27FC236}">
                <a16:creationId xmlns:a16="http://schemas.microsoft.com/office/drawing/2014/main" id="{D080D97B-0A36-4D8E-A528-C3881BC2274F}"/>
              </a:ext>
            </a:extLst>
          </p:cNvPr>
          <p:cNvSpPr/>
          <p:nvPr/>
        </p:nvSpPr>
        <p:spPr>
          <a:xfrm>
            <a:off x="995096" y="1480475"/>
            <a:ext cx="3717139" cy="2025829"/>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83173" tIns="41587" rIns="83173" bIns="41587" rtlCol="0" anchor="ctr"/>
          <a:lstStyle/>
          <a:p>
            <a:pPr algn="ctr"/>
            <a:endParaRPr kumimoji="1" lang="ja-JP" altLang="en-US"/>
          </a:p>
        </p:txBody>
      </p:sp>
      <p:cxnSp>
        <p:nvCxnSpPr>
          <p:cNvPr id="34" name="直線矢印コネクタ 33">
            <a:extLst>
              <a:ext uri="{FF2B5EF4-FFF2-40B4-BE49-F238E27FC236}">
                <a16:creationId xmlns:a16="http://schemas.microsoft.com/office/drawing/2014/main" id="{CE2E7AFA-C69D-43A1-B6F5-1A8B5BC514B4}"/>
              </a:ext>
            </a:extLst>
          </p:cNvPr>
          <p:cNvCxnSpPr>
            <a:cxnSpLocks/>
            <a:stCxn id="30" idx="1"/>
            <a:endCxn id="33" idx="3"/>
          </p:cNvCxnSpPr>
          <p:nvPr/>
        </p:nvCxnSpPr>
        <p:spPr>
          <a:xfrm flipH="1">
            <a:off x="4712235" y="1815403"/>
            <a:ext cx="720495" cy="677987"/>
          </a:xfrm>
          <a:prstGeom prst="straightConnector1">
            <a:avLst/>
          </a:prstGeom>
          <a:ln w="127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a:extLst>
              <a:ext uri="{FF2B5EF4-FFF2-40B4-BE49-F238E27FC236}">
                <a16:creationId xmlns:a16="http://schemas.microsoft.com/office/drawing/2014/main" id="{737E4977-7EBA-4737-A9D9-EE68B5B9AA94}"/>
              </a:ext>
            </a:extLst>
          </p:cNvPr>
          <p:cNvCxnSpPr>
            <a:cxnSpLocks/>
            <a:stCxn id="32" idx="1"/>
            <a:endCxn id="31" idx="3"/>
          </p:cNvCxnSpPr>
          <p:nvPr/>
        </p:nvCxnSpPr>
        <p:spPr>
          <a:xfrm flipH="1">
            <a:off x="4712235" y="3320195"/>
            <a:ext cx="720495" cy="433653"/>
          </a:xfrm>
          <a:prstGeom prst="straightConnector1">
            <a:avLst/>
          </a:prstGeom>
          <a:ln w="127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0" name="表 3">
            <a:extLst>
              <a:ext uri="{FF2B5EF4-FFF2-40B4-BE49-F238E27FC236}">
                <a16:creationId xmlns:a16="http://schemas.microsoft.com/office/drawing/2014/main" id="{124BFC27-CC40-4CA8-A57A-CB71065BB248}"/>
              </a:ext>
            </a:extLst>
          </p:cNvPr>
          <p:cNvGraphicFramePr>
            <a:graphicFrameLocks noGrp="1"/>
          </p:cNvGraphicFramePr>
          <p:nvPr>
            <p:extLst>
              <p:ext uri="{D42A27DB-BD31-4B8C-83A1-F6EECF244321}">
                <p14:modId xmlns:p14="http://schemas.microsoft.com/office/powerpoint/2010/main" val="3157806094"/>
              </p:ext>
            </p:extLst>
          </p:nvPr>
        </p:nvGraphicFramePr>
        <p:xfrm>
          <a:off x="5491544" y="5899904"/>
          <a:ext cx="4055859" cy="542361"/>
        </p:xfrm>
        <a:graphic>
          <a:graphicData uri="http://schemas.openxmlformats.org/drawingml/2006/table">
            <a:tbl>
              <a:tblPr firstRow="1" bandRow="1">
                <a:tableStyleId>{5C22544A-7EE6-4342-B048-85BDC9FD1C3A}</a:tableStyleId>
              </a:tblPr>
              <a:tblGrid>
                <a:gridCol w="165188">
                  <a:extLst>
                    <a:ext uri="{9D8B030D-6E8A-4147-A177-3AD203B41FA5}">
                      <a16:colId xmlns:a16="http://schemas.microsoft.com/office/drawing/2014/main" val="1854478592"/>
                    </a:ext>
                  </a:extLst>
                </a:gridCol>
                <a:gridCol w="1932887">
                  <a:extLst>
                    <a:ext uri="{9D8B030D-6E8A-4147-A177-3AD203B41FA5}">
                      <a16:colId xmlns:a16="http://schemas.microsoft.com/office/drawing/2014/main" val="4204240038"/>
                    </a:ext>
                  </a:extLst>
                </a:gridCol>
                <a:gridCol w="1957784">
                  <a:extLst>
                    <a:ext uri="{9D8B030D-6E8A-4147-A177-3AD203B41FA5}">
                      <a16:colId xmlns:a16="http://schemas.microsoft.com/office/drawing/2014/main" val="1326695085"/>
                    </a:ext>
                  </a:extLst>
                </a:gridCol>
              </a:tblGrid>
              <a:tr h="542361">
                <a:tc>
                  <a:txBody>
                    <a:bodyPr/>
                    <a:lstStyle/>
                    <a:p>
                      <a:pPr algn="ctr"/>
                      <a:r>
                        <a:rPr kumimoji="1" lang="ja-JP" altLang="en-US" sz="500" b="0" dirty="0">
                          <a:solidFill>
                            <a:schemeClr val="tx1"/>
                          </a:solidFill>
                          <a:latin typeface="Meiryo UI" panose="020B0604030504040204" pitchFamily="50" charset="-128"/>
                          <a:ea typeface="Meiryo UI" panose="020B0604030504040204" pitchFamily="50" charset="-128"/>
                        </a:rPr>
                        <a:t>お問い合わせ先</a:t>
                      </a:r>
                    </a:p>
                  </a:txBody>
                  <a:tcPr marL="38671" marR="38671" marT="30956" marB="30956"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600" b="0" dirty="0">
                          <a:solidFill>
                            <a:schemeClr val="tx1"/>
                          </a:solidFill>
                          <a:latin typeface="Meiryo UI" panose="020B0604030504040204" pitchFamily="50" charset="-128"/>
                          <a:ea typeface="Meiryo UI" panose="020B0604030504040204" pitchFamily="50" charset="-128"/>
                        </a:rPr>
                        <a:t>【</a:t>
                      </a:r>
                      <a:r>
                        <a:rPr kumimoji="1" lang="ja-JP" altLang="en-US" sz="600" b="0" dirty="0">
                          <a:solidFill>
                            <a:schemeClr val="tx1"/>
                          </a:solidFill>
                          <a:latin typeface="Meiryo UI" panose="020B0604030504040204" pitchFamily="50" charset="-128"/>
                          <a:ea typeface="Meiryo UI" panose="020B0604030504040204" pitchFamily="50" charset="-128"/>
                        </a:rPr>
                        <a:t>代理店</a:t>
                      </a:r>
                      <a:r>
                        <a:rPr kumimoji="1" lang="en-US" altLang="ja-JP" sz="600" b="0" dirty="0">
                          <a:solidFill>
                            <a:schemeClr val="tx1"/>
                          </a:solidFill>
                          <a:latin typeface="Meiryo UI" panose="020B0604030504040204" pitchFamily="50" charset="-128"/>
                          <a:ea typeface="Meiryo UI" panose="020B0604030504040204" pitchFamily="50" charset="-128"/>
                        </a:rPr>
                        <a:t>】</a:t>
                      </a:r>
                    </a:p>
                    <a:p>
                      <a:pPr algn="l"/>
                      <a:r>
                        <a:rPr kumimoji="1" lang="ja-JP" altLang="en-US" sz="500" b="0" dirty="0">
                          <a:solidFill>
                            <a:srgbClr val="FF0000"/>
                          </a:solidFill>
                          <a:latin typeface="Meiryo UI" panose="020B0604030504040204" pitchFamily="50" charset="-128"/>
                          <a:ea typeface="Meiryo UI" panose="020B0604030504040204" pitchFamily="50" charset="-128"/>
                        </a:rPr>
                        <a:t>●●●●●●●●●●●●●●　（担当：●●）</a:t>
                      </a:r>
                    </a:p>
                    <a:p>
                      <a:pPr algn="l"/>
                      <a:r>
                        <a:rPr kumimoji="1" lang="ja-JP" altLang="en-US" sz="400" b="0" dirty="0">
                          <a:solidFill>
                            <a:srgbClr val="FF0000"/>
                          </a:solidFill>
                          <a:latin typeface="Meiryo UI" panose="020B0604030504040204" pitchFamily="50" charset="-128"/>
                          <a:ea typeface="Meiryo UI" panose="020B0604030504040204" pitchFamily="50" charset="-128"/>
                        </a:rPr>
                        <a:t>住所：〒●●●●　●●●●●●●●●●●●●●●●●●</a:t>
                      </a:r>
                    </a:p>
                    <a:p>
                      <a:pPr algn="l"/>
                      <a:r>
                        <a:rPr kumimoji="1" lang="en-US" altLang="ja-JP" sz="400" b="0" dirty="0">
                          <a:solidFill>
                            <a:srgbClr val="FF0000"/>
                          </a:solidFill>
                          <a:latin typeface="Meiryo UI" panose="020B0604030504040204" pitchFamily="50" charset="-128"/>
                          <a:ea typeface="Meiryo UI" panose="020B0604030504040204" pitchFamily="50" charset="-128"/>
                        </a:rPr>
                        <a:t>TEL</a:t>
                      </a:r>
                      <a:r>
                        <a:rPr kumimoji="1" lang="ja-JP" altLang="en-US" sz="400" b="0" dirty="0">
                          <a:solidFill>
                            <a:srgbClr val="FF0000"/>
                          </a:solidFill>
                          <a:latin typeface="Meiryo UI" panose="020B0604030504040204" pitchFamily="50" charset="-128"/>
                          <a:ea typeface="Meiryo UI" panose="020B0604030504040204" pitchFamily="50" charset="-128"/>
                        </a:rPr>
                        <a:t>：●●</a:t>
                      </a:r>
                      <a:r>
                        <a:rPr kumimoji="1" lang="en-US" altLang="ja-JP" sz="400" b="0" dirty="0">
                          <a:solidFill>
                            <a:srgbClr val="FF0000"/>
                          </a:solidFill>
                          <a:latin typeface="Meiryo UI" panose="020B0604030504040204" pitchFamily="50" charset="-128"/>
                          <a:ea typeface="Meiryo UI" panose="020B0604030504040204" pitchFamily="50" charset="-128"/>
                        </a:rPr>
                        <a:t>-●●●●-●●●●</a:t>
                      </a:r>
                      <a:r>
                        <a:rPr kumimoji="1" lang="ja-JP" altLang="en-US" sz="400" b="0" dirty="0">
                          <a:solidFill>
                            <a:srgbClr val="FF0000"/>
                          </a:solidFill>
                          <a:latin typeface="Meiryo UI" panose="020B0604030504040204" pitchFamily="50" charset="-128"/>
                          <a:ea typeface="Meiryo UI" panose="020B0604030504040204" pitchFamily="50" charset="-128"/>
                        </a:rPr>
                        <a:t>　　　</a:t>
                      </a:r>
                      <a:r>
                        <a:rPr kumimoji="1" lang="en-US" altLang="ja-JP" sz="400" b="0" dirty="0">
                          <a:solidFill>
                            <a:srgbClr val="FF0000"/>
                          </a:solidFill>
                          <a:latin typeface="Meiryo UI" panose="020B0604030504040204" pitchFamily="50" charset="-128"/>
                          <a:ea typeface="Meiryo UI" panose="020B0604030504040204" pitchFamily="50" charset="-128"/>
                        </a:rPr>
                        <a:t>FAX</a:t>
                      </a:r>
                      <a:r>
                        <a:rPr kumimoji="1" lang="ja-JP" altLang="en-US" sz="400" b="0" dirty="0">
                          <a:solidFill>
                            <a:srgbClr val="FF0000"/>
                          </a:solidFill>
                          <a:latin typeface="Meiryo UI" panose="020B0604030504040204" pitchFamily="50" charset="-128"/>
                          <a:ea typeface="Meiryo UI" panose="020B0604030504040204" pitchFamily="50" charset="-128"/>
                        </a:rPr>
                        <a:t>：●●</a:t>
                      </a:r>
                      <a:r>
                        <a:rPr kumimoji="1" lang="en-US" altLang="ja-JP" sz="400" b="0" dirty="0">
                          <a:solidFill>
                            <a:srgbClr val="FF0000"/>
                          </a:solidFill>
                          <a:latin typeface="Meiryo UI" panose="020B0604030504040204" pitchFamily="50" charset="-128"/>
                          <a:ea typeface="Meiryo UI" panose="020B0604030504040204" pitchFamily="50" charset="-128"/>
                        </a:rPr>
                        <a:t>-●●●●-●●●●</a:t>
                      </a:r>
                    </a:p>
                    <a:p>
                      <a:pPr algn="l"/>
                      <a:r>
                        <a:rPr kumimoji="1" lang="en-US" altLang="ja-JP" sz="400" b="0" dirty="0">
                          <a:solidFill>
                            <a:srgbClr val="FF0000"/>
                          </a:solidFill>
                          <a:latin typeface="Meiryo UI" panose="020B0604030504040204" pitchFamily="50" charset="-128"/>
                          <a:ea typeface="Meiryo UI" panose="020B0604030504040204" pitchFamily="50" charset="-128"/>
                        </a:rPr>
                        <a:t>e-mail</a:t>
                      </a:r>
                      <a:r>
                        <a:rPr kumimoji="1" lang="ja-JP" altLang="en-US" sz="400" b="0" dirty="0">
                          <a:solidFill>
                            <a:srgbClr val="FF0000"/>
                          </a:solidFill>
                          <a:latin typeface="Meiryo UI" panose="020B0604030504040204" pitchFamily="50" charset="-128"/>
                          <a:ea typeface="Meiryo UI" panose="020B0604030504040204" pitchFamily="50" charset="-128"/>
                        </a:rPr>
                        <a:t>：●●●●●＠●●●●</a:t>
                      </a:r>
                      <a:r>
                        <a:rPr kumimoji="1" lang="en-US" altLang="ja-JP" sz="400" b="0" dirty="0">
                          <a:solidFill>
                            <a:srgbClr val="FF0000"/>
                          </a:solidFill>
                          <a:latin typeface="Meiryo UI" panose="020B0604030504040204" pitchFamily="50" charset="-128"/>
                          <a:ea typeface="Meiryo UI" panose="020B0604030504040204" pitchFamily="50" charset="-128"/>
                        </a:rPr>
                        <a:t>.●●.●●</a:t>
                      </a:r>
                      <a:endParaRPr kumimoji="1" lang="ja-JP" altLang="en-US" sz="400" b="0" dirty="0">
                        <a:solidFill>
                          <a:srgbClr val="FF0000"/>
                        </a:solidFill>
                        <a:latin typeface="Meiryo UI" panose="020B0604030504040204" pitchFamily="50" charset="-128"/>
                        <a:ea typeface="Meiryo UI" panose="020B0604030504040204" pitchFamily="50" charset="-128"/>
                      </a:endParaRPr>
                    </a:p>
                  </a:txBody>
                  <a:tcPr marL="38671" marR="38671" marT="61912" marB="6191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600" b="0" dirty="0">
                          <a:solidFill>
                            <a:schemeClr val="tx1"/>
                          </a:solidFill>
                          <a:latin typeface="Meiryo UI" panose="020B0604030504040204" pitchFamily="50" charset="-128"/>
                          <a:ea typeface="Meiryo UI" panose="020B0604030504040204" pitchFamily="50" charset="-128"/>
                        </a:rPr>
                        <a:t>【</a:t>
                      </a:r>
                      <a:r>
                        <a:rPr kumimoji="1" lang="ja-JP" altLang="en-US" sz="600" b="0" dirty="0">
                          <a:solidFill>
                            <a:schemeClr val="tx1"/>
                          </a:solidFill>
                          <a:latin typeface="Meiryo UI" panose="020B0604030504040204" pitchFamily="50" charset="-128"/>
                          <a:ea typeface="Meiryo UI" panose="020B0604030504040204" pitchFamily="50" charset="-128"/>
                        </a:rPr>
                        <a:t>保険会社</a:t>
                      </a:r>
                      <a:r>
                        <a:rPr kumimoji="1" lang="en-US" altLang="ja-JP" sz="600" b="0" dirty="0">
                          <a:solidFill>
                            <a:schemeClr val="tx1"/>
                          </a:solidFill>
                          <a:latin typeface="Meiryo UI" panose="020B0604030504040204" pitchFamily="50" charset="-128"/>
                          <a:ea typeface="Meiryo UI" panose="020B0604030504040204" pitchFamily="50" charset="-128"/>
                        </a:rPr>
                        <a:t>】</a:t>
                      </a:r>
                    </a:p>
                    <a:p>
                      <a:pPr algn="l"/>
                      <a:r>
                        <a:rPr kumimoji="1" lang="zh-TW" altLang="en-US" sz="500" b="0" dirty="0">
                          <a:solidFill>
                            <a:schemeClr val="tx1"/>
                          </a:solidFill>
                          <a:latin typeface="Meiryo UI" panose="020B0604030504040204" pitchFamily="50" charset="-128"/>
                          <a:ea typeface="Meiryo UI" panose="020B0604030504040204" pitchFamily="50" charset="-128"/>
                        </a:rPr>
                        <a:t>東京海上日動火災保険株式会社</a:t>
                      </a:r>
                      <a:endParaRPr kumimoji="1" lang="en-US" altLang="zh-TW" sz="500" b="0" dirty="0">
                        <a:solidFill>
                          <a:schemeClr val="tx1"/>
                        </a:solidFill>
                        <a:latin typeface="Meiryo UI" panose="020B0604030504040204" pitchFamily="50" charset="-128"/>
                        <a:ea typeface="Meiryo UI" panose="020B0604030504040204" pitchFamily="50" charset="-128"/>
                      </a:endParaRPr>
                    </a:p>
                    <a:p>
                      <a:pPr algn="l"/>
                      <a:r>
                        <a:rPr kumimoji="1" lang="zh-TW" altLang="en-US" sz="500" b="0" dirty="0">
                          <a:solidFill>
                            <a:srgbClr val="FF0000"/>
                          </a:solidFill>
                          <a:latin typeface="Meiryo UI" panose="020B0604030504040204" pitchFamily="50" charset="-128"/>
                          <a:ea typeface="Meiryo UI" panose="020B0604030504040204" pitchFamily="50" charset="-128"/>
                        </a:rPr>
                        <a:t>●●●●●●部支店　●●●●●●課支社</a:t>
                      </a:r>
                    </a:p>
                    <a:p>
                      <a:pPr algn="l"/>
                      <a:r>
                        <a:rPr kumimoji="1" lang="zh-TW" altLang="en-US" sz="400" b="0" dirty="0">
                          <a:solidFill>
                            <a:srgbClr val="FF0000"/>
                          </a:solidFill>
                          <a:latin typeface="Meiryo UI" panose="020B0604030504040204" pitchFamily="50" charset="-128"/>
                          <a:ea typeface="Meiryo UI" panose="020B0604030504040204" pitchFamily="50" charset="-128"/>
                        </a:rPr>
                        <a:t>住所：〒●●●●　●●●●●●●●●●●●●●●●●●</a:t>
                      </a:r>
                      <a:endParaRPr kumimoji="1" lang="en-US" altLang="zh-TW" sz="400" b="0" dirty="0">
                        <a:solidFill>
                          <a:srgbClr val="FF0000"/>
                        </a:solidFill>
                        <a:latin typeface="Meiryo UI" panose="020B0604030504040204" pitchFamily="50" charset="-128"/>
                        <a:ea typeface="Meiryo UI" panose="020B0604030504040204" pitchFamily="50" charset="-128"/>
                      </a:endParaRPr>
                    </a:p>
                    <a:p>
                      <a:pPr algn="l"/>
                      <a:r>
                        <a:rPr kumimoji="1" lang="en-US" altLang="ja-JP" sz="400" b="0" dirty="0">
                          <a:solidFill>
                            <a:srgbClr val="FF0000"/>
                          </a:solidFill>
                          <a:latin typeface="Meiryo UI" panose="020B0604030504040204" pitchFamily="50" charset="-128"/>
                          <a:ea typeface="Meiryo UI" panose="020B0604030504040204" pitchFamily="50" charset="-128"/>
                        </a:rPr>
                        <a:t>TEL</a:t>
                      </a:r>
                      <a:r>
                        <a:rPr kumimoji="1" lang="ja-JP" altLang="en-US" sz="400" b="0" dirty="0">
                          <a:solidFill>
                            <a:srgbClr val="FF0000"/>
                          </a:solidFill>
                          <a:latin typeface="Meiryo UI" panose="020B0604030504040204" pitchFamily="50" charset="-128"/>
                          <a:ea typeface="Meiryo UI" panose="020B0604030504040204" pitchFamily="50" charset="-128"/>
                        </a:rPr>
                        <a:t>：●●</a:t>
                      </a:r>
                      <a:r>
                        <a:rPr kumimoji="1" lang="en-US" altLang="ja-JP" sz="400" b="0" dirty="0">
                          <a:solidFill>
                            <a:srgbClr val="FF0000"/>
                          </a:solidFill>
                          <a:latin typeface="Meiryo UI" panose="020B0604030504040204" pitchFamily="50" charset="-128"/>
                          <a:ea typeface="Meiryo UI" panose="020B0604030504040204" pitchFamily="50" charset="-128"/>
                        </a:rPr>
                        <a:t>-●●●●-●●●●</a:t>
                      </a:r>
                      <a:endParaRPr kumimoji="1" lang="ja-JP" altLang="en-US" sz="400" b="0" dirty="0">
                        <a:solidFill>
                          <a:srgbClr val="FF0000"/>
                        </a:solidFill>
                        <a:latin typeface="Meiryo UI" panose="020B0604030504040204" pitchFamily="50" charset="-128"/>
                        <a:ea typeface="Meiryo UI" panose="020B0604030504040204" pitchFamily="50" charset="-128"/>
                      </a:endParaRPr>
                    </a:p>
                  </a:txBody>
                  <a:tcPr marL="38671" marR="38671" marT="61912" marB="6191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6123123"/>
                  </a:ext>
                </a:extLst>
              </a:tr>
            </a:tbl>
          </a:graphicData>
        </a:graphic>
      </p:graphicFrame>
      <p:pic>
        <p:nvPicPr>
          <p:cNvPr id="5" name="図 4">
            <a:extLst>
              <a:ext uri="{FF2B5EF4-FFF2-40B4-BE49-F238E27FC236}">
                <a16:creationId xmlns:a16="http://schemas.microsoft.com/office/drawing/2014/main" id="{DC1D1E70-F4B3-492D-9627-0DCD9CE6770F}"/>
              </a:ext>
            </a:extLst>
          </p:cNvPr>
          <p:cNvPicPr>
            <a:picLocks noChangeAspect="1"/>
          </p:cNvPicPr>
          <p:nvPr/>
        </p:nvPicPr>
        <p:blipFill>
          <a:blip r:embed="rId3"/>
          <a:stretch>
            <a:fillRect/>
          </a:stretch>
        </p:blipFill>
        <p:spPr>
          <a:xfrm>
            <a:off x="6301500" y="1877364"/>
            <a:ext cx="1891240" cy="1205899"/>
          </a:xfrm>
          <a:prstGeom prst="rect">
            <a:avLst/>
          </a:prstGeom>
        </p:spPr>
      </p:pic>
    </p:spTree>
    <p:extLst>
      <p:ext uri="{BB962C8B-B14F-4D97-AF65-F5344CB8AC3E}">
        <p14:creationId xmlns:p14="http://schemas.microsoft.com/office/powerpoint/2010/main" val="3080901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4288" y="0"/>
            <a:ext cx="4765675" cy="6742113"/>
          </a:xfrm>
        </p:spPr>
      </p:sp>
      <p:sp>
        <p:nvSpPr>
          <p:cNvPr id="4" name="スライド番号プレースホルダー 3"/>
          <p:cNvSpPr>
            <a:spLocks noGrp="1"/>
          </p:cNvSpPr>
          <p:nvPr>
            <p:ph type="sldNum" sz="quarter" idx="5"/>
          </p:nvPr>
        </p:nvSpPr>
        <p:spPr/>
        <p:txBody>
          <a:bodyPr/>
          <a:lstStyle/>
          <a:p>
            <a:fld id="{335A5EFE-122E-4927-866E-40198AE41115}" type="slidenum">
              <a:rPr kumimoji="1" lang="ja-JP" altLang="en-US" smtClean="0"/>
              <a:t>2</a:t>
            </a:fld>
            <a:endParaRPr kumimoji="1" lang="ja-JP" altLang="en-US"/>
          </a:p>
        </p:txBody>
      </p:sp>
      <p:sp>
        <p:nvSpPr>
          <p:cNvPr id="5" name="テキスト ボックス 4">
            <a:extLst>
              <a:ext uri="{FF2B5EF4-FFF2-40B4-BE49-F238E27FC236}">
                <a16:creationId xmlns:a16="http://schemas.microsoft.com/office/drawing/2014/main" id="{E26AB2BD-E9AB-4DCA-BF26-73257F5A369E}"/>
              </a:ext>
            </a:extLst>
          </p:cNvPr>
          <p:cNvSpPr txBox="1"/>
          <p:nvPr/>
        </p:nvSpPr>
        <p:spPr>
          <a:xfrm>
            <a:off x="5431705" y="81443"/>
            <a:ext cx="4155562" cy="184125"/>
          </a:xfrm>
          <a:prstGeom prst="rect">
            <a:avLst/>
          </a:prstGeom>
          <a:noFill/>
          <a:ln w="12700">
            <a:solidFill>
              <a:srgbClr val="0070C0"/>
            </a:solidFill>
          </a:ln>
        </p:spPr>
        <p:txBody>
          <a:bodyPr wrap="square" lIns="75662" tIns="37832" rIns="75662" bIns="37832" rtlCol="0">
            <a:spAutoFit/>
          </a:bodyPr>
          <a:lstStyle/>
          <a:p>
            <a:pPr defTabSz="831830">
              <a:defRPr/>
            </a:pPr>
            <a:r>
              <a:rPr kumimoji="1" lang="ja-JP" altLang="en-US" sz="700" dirty="0">
                <a:latin typeface="Meiryo UI" panose="020B0604030504040204" pitchFamily="50" charset="-128"/>
                <a:ea typeface="Meiryo UI" panose="020B0604030504040204" pitchFamily="50" charset="-128"/>
              </a:rPr>
              <a:t>◆表面のみ１枚物の場合、スライド削除</a:t>
            </a:r>
            <a:endParaRPr kumimoji="1" lang="en-US" altLang="ja-JP" sz="7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2E64CBF7-0FE4-4C8E-A20B-CBD36E4D89EF}"/>
              </a:ext>
            </a:extLst>
          </p:cNvPr>
          <p:cNvSpPr txBox="1"/>
          <p:nvPr/>
        </p:nvSpPr>
        <p:spPr>
          <a:xfrm>
            <a:off x="5431705" y="3817443"/>
            <a:ext cx="4155562" cy="191708"/>
          </a:xfrm>
          <a:prstGeom prst="rect">
            <a:avLst/>
          </a:prstGeom>
          <a:noFill/>
          <a:ln w="12700">
            <a:solidFill>
              <a:srgbClr val="0070C0"/>
            </a:solidFill>
          </a:ln>
        </p:spPr>
        <p:txBody>
          <a:bodyPr wrap="square" lIns="83173" tIns="41587" rIns="83173" bIns="41587" rtlCol="0">
            <a:spAutoFit/>
          </a:bodyPr>
          <a:lstStyle/>
          <a:p>
            <a:pPr defTabSz="831830">
              <a:defRPr/>
            </a:pPr>
            <a:r>
              <a:rPr kumimoji="1" lang="ja-JP" altLang="en-US" sz="700" dirty="0">
                <a:latin typeface="Meiryo UI" panose="020B0604030504040204" pitchFamily="50" charset="-128"/>
                <a:ea typeface="Meiryo UI" panose="020B0604030504040204" pitchFamily="50" charset="-128"/>
              </a:rPr>
              <a:t>◆削除可</a:t>
            </a:r>
            <a:endParaRPr kumimoji="1" lang="en-US" altLang="ja-JP" sz="7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DF54986B-0A09-4AA9-BB4A-02F4D392FE11}"/>
              </a:ext>
            </a:extLst>
          </p:cNvPr>
          <p:cNvSpPr txBox="1"/>
          <p:nvPr/>
        </p:nvSpPr>
        <p:spPr>
          <a:xfrm>
            <a:off x="5431700" y="4245746"/>
            <a:ext cx="4155562" cy="191708"/>
          </a:xfrm>
          <a:prstGeom prst="rect">
            <a:avLst/>
          </a:prstGeom>
          <a:noFill/>
          <a:ln w="12700">
            <a:solidFill>
              <a:srgbClr val="0070C0"/>
            </a:solidFill>
          </a:ln>
        </p:spPr>
        <p:txBody>
          <a:bodyPr wrap="square" lIns="83173" tIns="41587" rIns="83173" bIns="41587" rtlCol="0">
            <a:spAutoFit/>
          </a:bodyPr>
          <a:lstStyle/>
          <a:p>
            <a:pPr defTabSz="831830">
              <a:defRPr/>
            </a:pPr>
            <a:r>
              <a:rPr kumimoji="1" lang="ja-JP" altLang="en-US" sz="700" dirty="0">
                <a:latin typeface="Meiryo UI" panose="020B0604030504040204" pitchFamily="50" charset="-128"/>
                <a:ea typeface="Meiryo UI" panose="020B0604030504040204" pitchFamily="50" charset="-128"/>
              </a:rPr>
              <a:t>◆削除可</a:t>
            </a:r>
            <a:endParaRPr kumimoji="1" lang="en-US" altLang="ja-JP" sz="700" dirty="0">
              <a:latin typeface="Meiryo UI" panose="020B0604030504040204" pitchFamily="50" charset="-128"/>
              <a:ea typeface="Meiryo UI" panose="020B0604030504040204" pitchFamily="50" charset="-128"/>
            </a:endParaRPr>
          </a:p>
        </p:txBody>
      </p:sp>
      <p:cxnSp>
        <p:nvCxnSpPr>
          <p:cNvPr id="10" name="直線矢印コネクタ 9">
            <a:extLst>
              <a:ext uri="{FF2B5EF4-FFF2-40B4-BE49-F238E27FC236}">
                <a16:creationId xmlns:a16="http://schemas.microsoft.com/office/drawing/2014/main" id="{C569DFC1-1D99-444D-B1F8-5282FA9C04F6}"/>
              </a:ext>
            </a:extLst>
          </p:cNvPr>
          <p:cNvCxnSpPr>
            <a:cxnSpLocks/>
            <a:stCxn id="7" idx="1"/>
          </p:cNvCxnSpPr>
          <p:nvPr/>
        </p:nvCxnSpPr>
        <p:spPr>
          <a:xfrm flipH="1">
            <a:off x="3392424" y="3913297"/>
            <a:ext cx="2039281" cy="713567"/>
          </a:xfrm>
          <a:prstGeom prst="straightConnector1">
            <a:avLst/>
          </a:prstGeom>
          <a:ln w="127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A55859F9-EC2E-42B7-9C13-D25DEE5E5A22}"/>
              </a:ext>
            </a:extLst>
          </p:cNvPr>
          <p:cNvCxnSpPr>
            <a:cxnSpLocks/>
            <a:stCxn id="8" idx="1"/>
          </p:cNvCxnSpPr>
          <p:nvPr/>
        </p:nvCxnSpPr>
        <p:spPr>
          <a:xfrm flipH="1">
            <a:off x="3392419" y="4341600"/>
            <a:ext cx="2039281" cy="459000"/>
          </a:xfrm>
          <a:prstGeom prst="straightConnector1">
            <a:avLst/>
          </a:prstGeom>
          <a:ln w="127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80AEE850-F24D-45ED-9C25-5477B9FAF6F7}"/>
              </a:ext>
            </a:extLst>
          </p:cNvPr>
          <p:cNvCxnSpPr>
            <a:cxnSpLocks/>
            <a:stCxn id="19" idx="1"/>
            <a:endCxn id="18" idx="3"/>
          </p:cNvCxnSpPr>
          <p:nvPr/>
        </p:nvCxnSpPr>
        <p:spPr>
          <a:xfrm flipH="1">
            <a:off x="4700016" y="522955"/>
            <a:ext cx="731684" cy="522041"/>
          </a:xfrm>
          <a:prstGeom prst="straightConnector1">
            <a:avLst/>
          </a:prstGeom>
          <a:ln w="127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17">
            <a:extLst>
              <a:ext uri="{FF2B5EF4-FFF2-40B4-BE49-F238E27FC236}">
                <a16:creationId xmlns:a16="http://schemas.microsoft.com/office/drawing/2014/main" id="{9C013556-B707-47BF-BCFA-CF0EF0821C4B}"/>
              </a:ext>
            </a:extLst>
          </p:cNvPr>
          <p:cNvSpPr/>
          <p:nvPr/>
        </p:nvSpPr>
        <p:spPr>
          <a:xfrm>
            <a:off x="126541" y="308552"/>
            <a:ext cx="4573475" cy="1472887"/>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83173" tIns="41587" rIns="83173" bIns="41587"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9" name="テキスト ボックス 18">
            <a:extLst>
              <a:ext uri="{FF2B5EF4-FFF2-40B4-BE49-F238E27FC236}">
                <a16:creationId xmlns:a16="http://schemas.microsoft.com/office/drawing/2014/main" id="{CF391A64-2B3A-497D-AC2F-9DA97BBC351C}"/>
              </a:ext>
            </a:extLst>
          </p:cNvPr>
          <p:cNvSpPr txBox="1"/>
          <p:nvPr/>
        </p:nvSpPr>
        <p:spPr>
          <a:xfrm>
            <a:off x="5431700" y="427101"/>
            <a:ext cx="4155562" cy="191708"/>
          </a:xfrm>
          <a:prstGeom prst="rect">
            <a:avLst/>
          </a:prstGeom>
          <a:noFill/>
          <a:ln w="12700">
            <a:solidFill>
              <a:srgbClr val="0070C0"/>
            </a:solidFill>
          </a:ln>
        </p:spPr>
        <p:txBody>
          <a:bodyPr wrap="square" lIns="83173" tIns="41587" rIns="83173" bIns="41587"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◆募集の実態に応じ「ご依頼方法」の修正（どちらか削除含む）可</a:t>
            </a:r>
          </a:p>
        </p:txBody>
      </p:sp>
      <p:sp>
        <p:nvSpPr>
          <p:cNvPr id="21" name="テキスト ボックス 20">
            <a:extLst>
              <a:ext uri="{FF2B5EF4-FFF2-40B4-BE49-F238E27FC236}">
                <a16:creationId xmlns:a16="http://schemas.microsoft.com/office/drawing/2014/main" id="{28647BE7-75C7-4562-98CE-4F5F597018FE}"/>
              </a:ext>
            </a:extLst>
          </p:cNvPr>
          <p:cNvSpPr txBox="1"/>
          <p:nvPr/>
        </p:nvSpPr>
        <p:spPr>
          <a:xfrm>
            <a:off x="5431700" y="3141560"/>
            <a:ext cx="4155562" cy="191708"/>
          </a:xfrm>
          <a:prstGeom prst="rect">
            <a:avLst/>
          </a:prstGeom>
          <a:noFill/>
          <a:ln w="12700">
            <a:solidFill>
              <a:srgbClr val="0070C0"/>
            </a:solidFill>
          </a:ln>
        </p:spPr>
        <p:txBody>
          <a:bodyPr wrap="square" lIns="83173" tIns="41587" rIns="83173" bIns="41587" rtlCol="0">
            <a:spAutoFit/>
          </a:bodyPr>
          <a:lstStyle/>
          <a:p>
            <a:pPr defTabSz="831830">
              <a:defRPr/>
            </a:pPr>
            <a:r>
              <a:rPr kumimoji="1" lang="ja-JP" altLang="en-US" sz="700" dirty="0">
                <a:latin typeface="Meiryo UI" panose="020B0604030504040204" pitchFamily="50" charset="-128"/>
                <a:ea typeface="Meiryo UI" panose="020B0604030504040204" pitchFamily="50" charset="-128"/>
              </a:rPr>
              <a:t>◆削除可</a:t>
            </a:r>
            <a:endParaRPr kumimoji="1" lang="en-US" altLang="ja-JP" sz="700" dirty="0">
              <a:latin typeface="Meiryo UI" panose="020B0604030504040204" pitchFamily="50" charset="-128"/>
              <a:ea typeface="Meiryo UI" panose="020B0604030504040204" pitchFamily="50" charset="-128"/>
            </a:endParaRPr>
          </a:p>
        </p:txBody>
      </p:sp>
      <p:cxnSp>
        <p:nvCxnSpPr>
          <p:cNvPr id="24" name="直線矢印コネクタ 23">
            <a:extLst>
              <a:ext uri="{FF2B5EF4-FFF2-40B4-BE49-F238E27FC236}">
                <a16:creationId xmlns:a16="http://schemas.microsoft.com/office/drawing/2014/main" id="{3C928E3F-C8C1-410D-8DDB-8DD68FB6DC0A}"/>
              </a:ext>
            </a:extLst>
          </p:cNvPr>
          <p:cNvCxnSpPr>
            <a:cxnSpLocks/>
            <a:stCxn id="21" idx="1"/>
          </p:cNvCxnSpPr>
          <p:nvPr/>
        </p:nvCxnSpPr>
        <p:spPr>
          <a:xfrm flipH="1">
            <a:off x="2852928" y="3237414"/>
            <a:ext cx="2578772" cy="430133"/>
          </a:xfrm>
          <a:prstGeom prst="straightConnector1">
            <a:avLst/>
          </a:prstGeom>
          <a:ln w="127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3885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738" y="1750055"/>
            <a:ext cx="6423025" cy="3722887"/>
          </a:xfrm>
        </p:spPr>
        <p:txBody>
          <a:bodyPr anchor="b"/>
          <a:lstStyle>
            <a:lvl1pPr algn="ctr">
              <a:defRPr sz="4958"/>
            </a:lvl1pPr>
          </a:lstStyle>
          <a:p>
            <a:r>
              <a:rPr lang="ja-JP" altLang="en-US"/>
              <a:t>マスター タイトルの書式設定</a:t>
            </a:r>
            <a:endParaRPr lang="en-US" dirty="0"/>
          </a:p>
        </p:txBody>
      </p:sp>
      <p:sp>
        <p:nvSpPr>
          <p:cNvPr id="3" name="Subtitle 2"/>
          <p:cNvSpPr>
            <a:spLocks noGrp="1"/>
          </p:cNvSpPr>
          <p:nvPr>
            <p:ph type="subTitle" idx="1"/>
          </p:nvPr>
        </p:nvSpPr>
        <p:spPr>
          <a:xfrm>
            <a:off x="944563" y="5616511"/>
            <a:ext cx="5667375" cy="2581762"/>
          </a:xfrm>
        </p:spPr>
        <p:txBody>
          <a:bodyPr/>
          <a:lstStyle>
            <a:lvl1pPr marL="0" indent="0" algn="ctr">
              <a:buNone/>
              <a:defRPr sz="1983"/>
            </a:lvl1pPr>
            <a:lvl2pPr marL="377830" indent="0" algn="ctr">
              <a:buNone/>
              <a:defRPr sz="1653"/>
            </a:lvl2pPr>
            <a:lvl3pPr marL="755660" indent="0" algn="ctr">
              <a:buNone/>
              <a:defRPr sz="1488"/>
            </a:lvl3pPr>
            <a:lvl4pPr marL="1133490" indent="0" algn="ctr">
              <a:buNone/>
              <a:defRPr sz="1322"/>
            </a:lvl4pPr>
            <a:lvl5pPr marL="1511320" indent="0" algn="ctr">
              <a:buNone/>
              <a:defRPr sz="1322"/>
            </a:lvl5pPr>
            <a:lvl6pPr marL="1889150" indent="0" algn="ctr">
              <a:buNone/>
              <a:defRPr sz="1322"/>
            </a:lvl6pPr>
            <a:lvl7pPr marL="2266980" indent="0" algn="ctr">
              <a:buNone/>
              <a:defRPr sz="1322"/>
            </a:lvl7pPr>
            <a:lvl8pPr marL="2644811" indent="0" algn="ctr">
              <a:buNone/>
              <a:defRPr sz="1322"/>
            </a:lvl8pPr>
            <a:lvl9pPr marL="3022641" indent="0" algn="ctr">
              <a:buNone/>
              <a:defRPr sz="1322"/>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F7C5A60-F484-462A-B0DB-BE3706BD287D}" type="datetimeFigureOut">
              <a:rPr kumimoji="1" lang="ja-JP" altLang="en-US" smtClean="0"/>
              <a:t>2024/3/26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0E9E1AC-0407-48BA-B8F6-BF3F6BF9EE9B}" type="slidenum">
              <a:rPr kumimoji="1" lang="ja-JP" altLang="en-US" smtClean="0"/>
              <a:t>‹#›</a:t>
            </a:fld>
            <a:endParaRPr kumimoji="1" lang="ja-JP" altLang="en-US"/>
          </a:p>
        </p:txBody>
      </p:sp>
    </p:spTree>
    <p:extLst>
      <p:ext uri="{BB962C8B-B14F-4D97-AF65-F5344CB8AC3E}">
        <p14:creationId xmlns:p14="http://schemas.microsoft.com/office/powerpoint/2010/main" val="3863939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F7C5A60-F484-462A-B0DB-BE3706BD287D}" type="datetimeFigureOut">
              <a:rPr kumimoji="1" lang="ja-JP" altLang="en-US" smtClean="0"/>
              <a:t>2024/3/26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0E9E1AC-0407-48BA-B8F6-BF3F6BF9EE9B}" type="slidenum">
              <a:rPr kumimoji="1" lang="ja-JP" altLang="en-US" smtClean="0"/>
              <a:t>‹#›</a:t>
            </a:fld>
            <a:endParaRPr kumimoji="1" lang="ja-JP" altLang="en-US"/>
          </a:p>
        </p:txBody>
      </p:sp>
    </p:spTree>
    <p:extLst>
      <p:ext uri="{BB962C8B-B14F-4D97-AF65-F5344CB8AC3E}">
        <p14:creationId xmlns:p14="http://schemas.microsoft.com/office/powerpoint/2010/main" val="909254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574" y="2665927"/>
            <a:ext cx="6517481" cy="4448157"/>
          </a:xfrm>
        </p:spPr>
        <p:txBody>
          <a:bodyPr anchor="b"/>
          <a:lstStyle>
            <a:lvl1pPr>
              <a:defRPr sz="4958"/>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574" y="7156165"/>
            <a:ext cx="6517481" cy="2339180"/>
          </a:xfrm>
        </p:spPr>
        <p:txBody>
          <a:bodyPr/>
          <a:lstStyle>
            <a:lvl1pPr marL="0" indent="0">
              <a:buNone/>
              <a:defRPr sz="1983">
                <a:solidFill>
                  <a:schemeClr val="tx1"/>
                </a:solidFill>
              </a:defRPr>
            </a:lvl1pPr>
            <a:lvl2pPr marL="377830" indent="0">
              <a:buNone/>
              <a:defRPr sz="1653">
                <a:solidFill>
                  <a:schemeClr val="tx1">
                    <a:tint val="75000"/>
                  </a:schemeClr>
                </a:solidFill>
              </a:defRPr>
            </a:lvl2pPr>
            <a:lvl3pPr marL="755660" indent="0">
              <a:buNone/>
              <a:defRPr sz="1488">
                <a:solidFill>
                  <a:schemeClr val="tx1">
                    <a:tint val="75000"/>
                  </a:schemeClr>
                </a:solidFill>
              </a:defRPr>
            </a:lvl3pPr>
            <a:lvl4pPr marL="1133490" indent="0">
              <a:buNone/>
              <a:defRPr sz="1322">
                <a:solidFill>
                  <a:schemeClr val="tx1">
                    <a:tint val="75000"/>
                  </a:schemeClr>
                </a:solidFill>
              </a:defRPr>
            </a:lvl4pPr>
            <a:lvl5pPr marL="1511320" indent="0">
              <a:buNone/>
              <a:defRPr sz="1322">
                <a:solidFill>
                  <a:schemeClr val="tx1">
                    <a:tint val="75000"/>
                  </a:schemeClr>
                </a:solidFill>
              </a:defRPr>
            </a:lvl5pPr>
            <a:lvl6pPr marL="1889150" indent="0">
              <a:buNone/>
              <a:defRPr sz="1322">
                <a:solidFill>
                  <a:schemeClr val="tx1">
                    <a:tint val="75000"/>
                  </a:schemeClr>
                </a:solidFill>
              </a:defRPr>
            </a:lvl6pPr>
            <a:lvl7pPr marL="2266980" indent="0">
              <a:buNone/>
              <a:defRPr sz="1322">
                <a:solidFill>
                  <a:schemeClr val="tx1">
                    <a:tint val="75000"/>
                  </a:schemeClr>
                </a:solidFill>
              </a:defRPr>
            </a:lvl7pPr>
            <a:lvl8pPr marL="2644811" indent="0">
              <a:buNone/>
              <a:defRPr sz="1322">
                <a:solidFill>
                  <a:schemeClr val="tx1">
                    <a:tint val="75000"/>
                  </a:schemeClr>
                </a:solidFill>
              </a:defRPr>
            </a:lvl8pPr>
            <a:lvl9pPr marL="3022641" indent="0">
              <a:buNone/>
              <a:defRPr sz="1322">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F7C5A60-F484-462A-B0DB-BE3706BD287D}" type="datetimeFigureOut">
              <a:rPr kumimoji="1" lang="ja-JP" altLang="en-US" smtClean="0"/>
              <a:t>2024/3/26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0E9E1AC-0407-48BA-B8F6-BF3F6BF9EE9B}" type="slidenum">
              <a:rPr kumimoji="1" lang="ja-JP" altLang="en-US" smtClean="0"/>
              <a:t>‹#›</a:t>
            </a:fld>
            <a:endParaRPr kumimoji="1" lang="ja-JP" altLang="en-US"/>
          </a:p>
        </p:txBody>
      </p:sp>
    </p:spTree>
    <p:extLst>
      <p:ext uri="{BB962C8B-B14F-4D97-AF65-F5344CB8AC3E}">
        <p14:creationId xmlns:p14="http://schemas.microsoft.com/office/powerpoint/2010/main" val="3385922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509" y="2846623"/>
            <a:ext cx="3211513" cy="678486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5478" y="2846623"/>
            <a:ext cx="3211513" cy="678486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F7C5A60-F484-462A-B0DB-BE3706BD287D}" type="datetimeFigureOut">
              <a:rPr kumimoji="1" lang="ja-JP" altLang="en-US" smtClean="0"/>
              <a:t>2024/3/26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0E9E1AC-0407-48BA-B8F6-BF3F6BF9EE9B}" type="slidenum">
              <a:rPr kumimoji="1" lang="ja-JP" altLang="en-US" smtClean="0"/>
              <a:t>‹#›</a:t>
            </a:fld>
            <a:endParaRPr kumimoji="1" lang="ja-JP" altLang="en-US"/>
          </a:p>
        </p:txBody>
      </p:sp>
    </p:spTree>
    <p:extLst>
      <p:ext uri="{BB962C8B-B14F-4D97-AF65-F5344CB8AC3E}">
        <p14:creationId xmlns:p14="http://schemas.microsoft.com/office/powerpoint/2010/main" val="790076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494" y="569327"/>
            <a:ext cx="6517481" cy="2066896"/>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495" y="2621369"/>
            <a:ext cx="3196753" cy="1284692"/>
          </a:xfrm>
        </p:spPr>
        <p:txBody>
          <a:bodyPr anchor="b"/>
          <a:lstStyle>
            <a:lvl1pPr marL="0" indent="0">
              <a:buNone/>
              <a:defRPr sz="1983" b="1"/>
            </a:lvl1pPr>
            <a:lvl2pPr marL="377830" indent="0">
              <a:buNone/>
              <a:defRPr sz="1653" b="1"/>
            </a:lvl2pPr>
            <a:lvl3pPr marL="755660" indent="0">
              <a:buNone/>
              <a:defRPr sz="1488" b="1"/>
            </a:lvl3pPr>
            <a:lvl4pPr marL="1133490" indent="0">
              <a:buNone/>
              <a:defRPr sz="1322" b="1"/>
            </a:lvl4pPr>
            <a:lvl5pPr marL="1511320" indent="0">
              <a:buNone/>
              <a:defRPr sz="1322" b="1"/>
            </a:lvl5pPr>
            <a:lvl6pPr marL="1889150" indent="0">
              <a:buNone/>
              <a:defRPr sz="1322" b="1"/>
            </a:lvl6pPr>
            <a:lvl7pPr marL="2266980" indent="0">
              <a:buNone/>
              <a:defRPr sz="1322" b="1"/>
            </a:lvl7pPr>
            <a:lvl8pPr marL="2644811" indent="0">
              <a:buNone/>
              <a:defRPr sz="1322" b="1"/>
            </a:lvl8pPr>
            <a:lvl9pPr marL="3022641" indent="0">
              <a:buNone/>
              <a:defRPr sz="1322" b="1"/>
            </a:lvl9pPr>
          </a:lstStyle>
          <a:p>
            <a:pPr lvl="0"/>
            <a:r>
              <a:rPr lang="ja-JP" altLang="en-US"/>
              <a:t>マスター テキストの書式設定</a:t>
            </a:r>
          </a:p>
        </p:txBody>
      </p:sp>
      <p:sp>
        <p:nvSpPr>
          <p:cNvPr id="4" name="Content Placeholder 3"/>
          <p:cNvSpPr>
            <a:spLocks noGrp="1"/>
          </p:cNvSpPr>
          <p:nvPr>
            <p:ph sz="half" idx="2"/>
          </p:nvPr>
        </p:nvSpPr>
        <p:spPr>
          <a:xfrm>
            <a:off x="520495" y="3906061"/>
            <a:ext cx="3196753" cy="574522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5478" y="2621369"/>
            <a:ext cx="3212497" cy="1284692"/>
          </a:xfrm>
        </p:spPr>
        <p:txBody>
          <a:bodyPr anchor="b"/>
          <a:lstStyle>
            <a:lvl1pPr marL="0" indent="0">
              <a:buNone/>
              <a:defRPr sz="1983" b="1"/>
            </a:lvl1pPr>
            <a:lvl2pPr marL="377830" indent="0">
              <a:buNone/>
              <a:defRPr sz="1653" b="1"/>
            </a:lvl2pPr>
            <a:lvl3pPr marL="755660" indent="0">
              <a:buNone/>
              <a:defRPr sz="1488" b="1"/>
            </a:lvl3pPr>
            <a:lvl4pPr marL="1133490" indent="0">
              <a:buNone/>
              <a:defRPr sz="1322" b="1"/>
            </a:lvl4pPr>
            <a:lvl5pPr marL="1511320" indent="0">
              <a:buNone/>
              <a:defRPr sz="1322" b="1"/>
            </a:lvl5pPr>
            <a:lvl6pPr marL="1889150" indent="0">
              <a:buNone/>
              <a:defRPr sz="1322" b="1"/>
            </a:lvl6pPr>
            <a:lvl7pPr marL="2266980" indent="0">
              <a:buNone/>
              <a:defRPr sz="1322" b="1"/>
            </a:lvl7pPr>
            <a:lvl8pPr marL="2644811" indent="0">
              <a:buNone/>
              <a:defRPr sz="1322" b="1"/>
            </a:lvl8pPr>
            <a:lvl9pPr marL="3022641" indent="0">
              <a:buNone/>
              <a:defRPr sz="1322" b="1"/>
            </a:lvl9pPr>
          </a:lstStyle>
          <a:p>
            <a:pPr lvl="0"/>
            <a:r>
              <a:rPr lang="ja-JP" altLang="en-US"/>
              <a:t>マスター テキストの書式設定</a:t>
            </a:r>
          </a:p>
        </p:txBody>
      </p:sp>
      <p:sp>
        <p:nvSpPr>
          <p:cNvPr id="6" name="Content Placeholder 5"/>
          <p:cNvSpPr>
            <a:spLocks noGrp="1"/>
          </p:cNvSpPr>
          <p:nvPr>
            <p:ph sz="quarter" idx="4"/>
          </p:nvPr>
        </p:nvSpPr>
        <p:spPr>
          <a:xfrm>
            <a:off x="3825478" y="3906061"/>
            <a:ext cx="3212497" cy="574522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F7C5A60-F484-462A-B0DB-BE3706BD287D}" type="datetimeFigureOut">
              <a:rPr kumimoji="1" lang="ja-JP" altLang="en-US" smtClean="0"/>
              <a:t>2024/3/26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0E9E1AC-0407-48BA-B8F6-BF3F6BF9EE9B}" type="slidenum">
              <a:rPr kumimoji="1" lang="ja-JP" altLang="en-US" smtClean="0"/>
              <a:t>‹#›</a:t>
            </a:fld>
            <a:endParaRPr kumimoji="1" lang="ja-JP" altLang="en-US"/>
          </a:p>
        </p:txBody>
      </p:sp>
    </p:spTree>
    <p:extLst>
      <p:ext uri="{BB962C8B-B14F-4D97-AF65-F5344CB8AC3E}">
        <p14:creationId xmlns:p14="http://schemas.microsoft.com/office/powerpoint/2010/main" val="3838831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F7C5A60-F484-462A-B0DB-BE3706BD287D}" type="datetimeFigureOut">
              <a:rPr kumimoji="1" lang="ja-JP" altLang="en-US" smtClean="0"/>
              <a:t>2024/3/26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0E9E1AC-0407-48BA-B8F6-BF3F6BF9EE9B}" type="slidenum">
              <a:rPr kumimoji="1" lang="ja-JP" altLang="en-US" smtClean="0"/>
              <a:t>‹#›</a:t>
            </a:fld>
            <a:endParaRPr kumimoji="1" lang="ja-JP" altLang="en-US"/>
          </a:p>
        </p:txBody>
      </p:sp>
    </p:spTree>
    <p:extLst>
      <p:ext uri="{BB962C8B-B14F-4D97-AF65-F5344CB8AC3E}">
        <p14:creationId xmlns:p14="http://schemas.microsoft.com/office/powerpoint/2010/main" val="1319609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7C5A60-F484-462A-B0DB-BE3706BD287D}" type="datetimeFigureOut">
              <a:rPr kumimoji="1" lang="ja-JP" altLang="en-US" smtClean="0"/>
              <a:t>2024/3/26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0E9E1AC-0407-48BA-B8F6-BF3F6BF9EE9B}" type="slidenum">
              <a:rPr kumimoji="1" lang="ja-JP" altLang="en-US" smtClean="0"/>
              <a:t>‹#›</a:t>
            </a:fld>
            <a:endParaRPr kumimoji="1" lang="ja-JP" altLang="en-US"/>
          </a:p>
        </p:txBody>
      </p:sp>
    </p:spTree>
    <p:extLst>
      <p:ext uri="{BB962C8B-B14F-4D97-AF65-F5344CB8AC3E}">
        <p14:creationId xmlns:p14="http://schemas.microsoft.com/office/powerpoint/2010/main" val="2335751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494" y="712893"/>
            <a:ext cx="2437168" cy="2495127"/>
          </a:xfrm>
        </p:spPr>
        <p:txBody>
          <a:bodyPr anchor="b"/>
          <a:lstStyle>
            <a:lvl1pPr>
              <a:defRPr sz="2644"/>
            </a:lvl1pPr>
          </a:lstStyle>
          <a:p>
            <a:r>
              <a:rPr lang="ja-JP" altLang="en-US"/>
              <a:t>マスター タイトルの書式設定</a:t>
            </a:r>
            <a:endParaRPr lang="en-US" dirty="0"/>
          </a:p>
        </p:txBody>
      </p:sp>
      <p:sp>
        <p:nvSpPr>
          <p:cNvPr id="3" name="Content Placeholder 2"/>
          <p:cNvSpPr>
            <a:spLocks noGrp="1"/>
          </p:cNvSpPr>
          <p:nvPr>
            <p:ph idx="1"/>
          </p:nvPr>
        </p:nvSpPr>
        <p:spPr>
          <a:xfrm>
            <a:off x="3212497" y="1539654"/>
            <a:ext cx="3825478" cy="7599245"/>
          </a:xfrm>
        </p:spPr>
        <p:txBody>
          <a:bodyPr/>
          <a:lstStyle>
            <a:lvl1pPr>
              <a:defRPr sz="2644"/>
            </a:lvl1pPr>
            <a:lvl2pPr>
              <a:defRPr sz="2314"/>
            </a:lvl2pPr>
            <a:lvl3pPr>
              <a:defRPr sz="1983"/>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494" y="3208020"/>
            <a:ext cx="2437168" cy="5943254"/>
          </a:xfrm>
        </p:spPr>
        <p:txBody>
          <a:bodyPr/>
          <a:lstStyle>
            <a:lvl1pPr marL="0" indent="0">
              <a:buNone/>
              <a:defRPr sz="1322"/>
            </a:lvl1pPr>
            <a:lvl2pPr marL="377830" indent="0">
              <a:buNone/>
              <a:defRPr sz="1157"/>
            </a:lvl2pPr>
            <a:lvl3pPr marL="755660" indent="0">
              <a:buNone/>
              <a:defRPr sz="992"/>
            </a:lvl3pPr>
            <a:lvl4pPr marL="1133490" indent="0">
              <a:buNone/>
              <a:defRPr sz="826"/>
            </a:lvl4pPr>
            <a:lvl5pPr marL="1511320" indent="0">
              <a:buNone/>
              <a:defRPr sz="826"/>
            </a:lvl5pPr>
            <a:lvl6pPr marL="1889150" indent="0">
              <a:buNone/>
              <a:defRPr sz="826"/>
            </a:lvl6pPr>
            <a:lvl7pPr marL="2266980" indent="0">
              <a:buNone/>
              <a:defRPr sz="826"/>
            </a:lvl7pPr>
            <a:lvl8pPr marL="2644811" indent="0">
              <a:buNone/>
              <a:defRPr sz="826"/>
            </a:lvl8pPr>
            <a:lvl9pPr marL="3022641" indent="0">
              <a:buNone/>
              <a:defRPr sz="82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F7C5A60-F484-462A-B0DB-BE3706BD287D}" type="datetimeFigureOut">
              <a:rPr kumimoji="1" lang="ja-JP" altLang="en-US" smtClean="0"/>
              <a:t>2024/3/26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0E9E1AC-0407-48BA-B8F6-BF3F6BF9EE9B}" type="slidenum">
              <a:rPr kumimoji="1" lang="ja-JP" altLang="en-US" smtClean="0"/>
              <a:t>‹#›</a:t>
            </a:fld>
            <a:endParaRPr kumimoji="1" lang="ja-JP" altLang="en-US"/>
          </a:p>
        </p:txBody>
      </p:sp>
    </p:spTree>
    <p:extLst>
      <p:ext uri="{BB962C8B-B14F-4D97-AF65-F5344CB8AC3E}">
        <p14:creationId xmlns:p14="http://schemas.microsoft.com/office/powerpoint/2010/main" val="655788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494" y="712893"/>
            <a:ext cx="2437168" cy="2495127"/>
          </a:xfrm>
        </p:spPr>
        <p:txBody>
          <a:bodyPr anchor="b"/>
          <a:lstStyle>
            <a:lvl1pPr>
              <a:defRPr sz="2644"/>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2497" y="1539654"/>
            <a:ext cx="3825478" cy="7599245"/>
          </a:xfrm>
        </p:spPr>
        <p:txBody>
          <a:bodyPr anchor="t"/>
          <a:lstStyle>
            <a:lvl1pPr marL="0" indent="0">
              <a:buNone/>
              <a:defRPr sz="2644"/>
            </a:lvl1pPr>
            <a:lvl2pPr marL="377830" indent="0">
              <a:buNone/>
              <a:defRPr sz="2314"/>
            </a:lvl2pPr>
            <a:lvl3pPr marL="755660" indent="0">
              <a:buNone/>
              <a:defRPr sz="1983"/>
            </a:lvl3pPr>
            <a:lvl4pPr marL="1133490" indent="0">
              <a:buNone/>
              <a:defRPr sz="1653"/>
            </a:lvl4pPr>
            <a:lvl5pPr marL="1511320" indent="0">
              <a:buNone/>
              <a:defRPr sz="1653"/>
            </a:lvl5pPr>
            <a:lvl6pPr marL="1889150" indent="0">
              <a:buNone/>
              <a:defRPr sz="1653"/>
            </a:lvl6pPr>
            <a:lvl7pPr marL="2266980" indent="0">
              <a:buNone/>
              <a:defRPr sz="1653"/>
            </a:lvl7pPr>
            <a:lvl8pPr marL="2644811" indent="0">
              <a:buNone/>
              <a:defRPr sz="1653"/>
            </a:lvl8pPr>
            <a:lvl9pPr marL="3022641"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494" y="3208020"/>
            <a:ext cx="2437168" cy="5943254"/>
          </a:xfrm>
        </p:spPr>
        <p:txBody>
          <a:bodyPr/>
          <a:lstStyle>
            <a:lvl1pPr marL="0" indent="0">
              <a:buNone/>
              <a:defRPr sz="1322"/>
            </a:lvl1pPr>
            <a:lvl2pPr marL="377830" indent="0">
              <a:buNone/>
              <a:defRPr sz="1157"/>
            </a:lvl2pPr>
            <a:lvl3pPr marL="755660" indent="0">
              <a:buNone/>
              <a:defRPr sz="992"/>
            </a:lvl3pPr>
            <a:lvl4pPr marL="1133490" indent="0">
              <a:buNone/>
              <a:defRPr sz="826"/>
            </a:lvl4pPr>
            <a:lvl5pPr marL="1511320" indent="0">
              <a:buNone/>
              <a:defRPr sz="826"/>
            </a:lvl5pPr>
            <a:lvl6pPr marL="1889150" indent="0">
              <a:buNone/>
              <a:defRPr sz="826"/>
            </a:lvl6pPr>
            <a:lvl7pPr marL="2266980" indent="0">
              <a:buNone/>
              <a:defRPr sz="826"/>
            </a:lvl7pPr>
            <a:lvl8pPr marL="2644811" indent="0">
              <a:buNone/>
              <a:defRPr sz="826"/>
            </a:lvl8pPr>
            <a:lvl9pPr marL="3022641" indent="0">
              <a:buNone/>
              <a:defRPr sz="82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F7C5A60-F484-462A-B0DB-BE3706BD287D}" type="datetimeFigureOut">
              <a:rPr kumimoji="1" lang="ja-JP" altLang="en-US" smtClean="0"/>
              <a:t>2024/3/26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0E9E1AC-0407-48BA-B8F6-BF3F6BF9EE9B}" type="slidenum">
              <a:rPr kumimoji="1" lang="ja-JP" altLang="en-US" smtClean="0"/>
              <a:t>‹#›</a:t>
            </a:fld>
            <a:endParaRPr kumimoji="1" lang="ja-JP" altLang="en-US"/>
          </a:p>
        </p:txBody>
      </p:sp>
    </p:spTree>
    <p:extLst>
      <p:ext uri="{BB962C8B-B14F-4D97-AF65-F5344CB8AC3E}">
        <p14:creationId xmlns:p14="http://schemas.microsoft.com/office/powerpoint/2010/main" val="513931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F7C5A60-F484-462A-B0DB-BE3706BD287D}" type="datetimeFigureOut">
              <a:rPr kumimoji="1" lang="ja-JP" altLang="en-US" smtClean="0"/>
              <a:t>2024/3/26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0E9E1AC-0407-48BA-B8F6-BF3F6BF9EE9B}" type="slidenum">
              <a:rPr kumimoji="1" lang="ja-JP" altLang="en-US" smtClean="0"/>
              <a:t>‹#›</a:t>
            </a:fld>
            <a:endParaRPr kumimoji="1" lang="ja-JP" altLang="en-US"/>
          </a:p>
        </p:txBody>
      </p:sp>
    </p:spTree>
    <p:extLst>
      <p:ext uri="{BB962C8B-B14F-4D97-AF65-F5344CB8AC3E}">
        <p14:creationId xmlns:p14="http://schemas.microsoft.com/office/powerpoint/2010/main" val="4026703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7621" y="569325"/>
            <a:ext cx="1629370" cy="9062162"/>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510" y="569325"/>
            <a:ext cx="4793655" cy="906216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F7C5A60-F484-462A-B0DB-BE3706BD287D}" type="datetimeFigureOut">
              <a:rPr kumimoji="1" lang="ja-JP" altLang="en-US" smtClean="0"/>
              <a:t>2024/3/26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0E9E1AC-0407-48BA-B8F6-BF3F6BF9EE9B}" type="slidenum">
              <a:rPr kumimoji="1" lang="ja-JP" altLang="en-US" smtClean="0"/>
              <a:t>‹#›</a:t>
            </a:fld>
            <a:endParaRPr kumimoji="1" lang="ja-JP" altLang="en-US"/>
          </a:p>
        </p:txBody>
      </p:sp>
    </p:spTree>
    <p:extLst>
      <p:ext uri="{BB962C8B-B14F-4D97-AF65-F5344CB8AC3E}">
        <p14:creationId xmlns:p14="http://schemas.microsoft.com/office/powerpoint/2010/main" val="2623178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510" y="569327"/>
            <a:ext cx="6517481" cy="206689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510" y="2846623"/>
            <a:ext cx="6517481" cy="678486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509" y="9911200"/>
            <a:ext cx="1700213" cy="569325"/>
          </a:xfrm>
          <a:prstGeom prst="rect">
            <a:avLst/>
          </a:prstGeom>
        </p:spPr>
        <p:txBody>
          <a:bodyPr vert="horz" lIns="91440" tIns="45720" rIns="91440" bIns="45720" rtlCol="0" anchor="ctr"/>
          <a:lstStyle>
            <a:lvl1pPr algn="l">
              <a:defRPr sz="992">
                <a:solidFill>
                  <a:schemeClr val="tx1">
                    <a:tint val="75000"/>
                  </a:schemeClr>
                </a:solidFill>
              </a:defRPr>
            </a:lvl1pPr>
          </a:lstStyle>
          <a:p>
            <a:fld id="{9F7C5A60-F484-462A-B0DB-BE3706BD287D}" type="datetimeFigureOut">
              <a:rPr kumimoji="1" lang="ja-JP" altLang="en-US" smtClean="0"/>
              <a:t>2024/3/26</a:t>
            </a:fld>
            <a:endParaRPr kumimoji="1" lang="ja-JP" altLang="en-US"/>
          </a:p>
        </p:txBody>
      </p:sp>
      <p:sp>
        <p:nvSpPr>
          <p:cNvPr id="5" name="Footer Placeholder 4"/>
          <p:cNvSpPr>
            <a:spLocks noGrp="1"/>
          </p:cNvSpPr>
          <p:nvPr>
            <p:ph type="ftr" sz="quarter" idx="3"/>
          </p:nvPr>
        </p:nvSpPr>
        <p:spPr>
          <a:xfrm>
            <a:off x="2503091" y="9911200"/>
            <a:ext cx="2550319" cy="569325"/>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6778" y="9911200"/>
            <a:ext cx="1700213" cy="569325"/>
          </a:xfrm>
          <a:prstGeom prst="rect">
            <a:avLst/>
          </a:prstGeom>
        </p:spPr>
        <p:txBody>
          <a:bodyPr vert="horz" lIns="91440" tIns="45720" rIns="91440" bIns="45720" rtlCol="0" anchor="ctr"/>
          <a:lstStyle>
            <a:lvl1pPr algn="r">
              <a:defRPr sz="992">
                <a:solidFill>
                  <a:schemeClr val="tx1">
                    <a:tint val="75000"/>
                  </a:schemeClr>
                </a:solidFill>
              </a:defRPr>
            </a:lvl1pPr>
          </a:lstStyle>
          <a:p>
            <a:fld id="{D0E9E1AC-0407-48BA-B8F6-BF3F6BF9EE9B}" type="slidenum">
              <a:rPr kumimoji="1" lang="ja-JP" altLang="en-US" smtClean="0"/>
              <a:t>‹#›</a:t>
            </a:fld>
            <a:endParaRPr kumimoji="1" lang="ja-JP" altLang="en-US"/>
          </a:p>
        </p:txBody>
      </p:sp>
    </p:spTree>
    <p:extLst>
      <p:ext uri="{BB962C8B-B14F-4D97-AF65-F5344CB8AC3E}">
        <p14:creationId xmlns:p14="http://schemas.microsoft.com/office/powerpoint/2010/main" val="10189498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660" rtl="0" eaLnBrk="1" latinLnBrk="0" hangingPunct="1">
        <a:lnSpc>
          <a:spcPct val="90000"/>
        </a:lnSpc>
        <a:spcBef>
          <a:spcPct val="0"/>
        </a:spcBef>
        <a:buNone/>
        <a:defRPr kumimoji="1" sz="3636" kern="1200">
          <a:solidFill>
            <a:schemeClr val="tx1"/>
          </a:solidFill>
          <a:latin typeface="+mj-lt"/>
          <a:ea typeface="+mj-ea"/>
          <a:cs typeface="+mj-cs"/>
        </a:defRPr>
      </a:lvl1pPr>
    </p:titleStyle>
    <p:bodyStyle>
      <a:lvl1pPr marL="188915" indent="-188915" algn="l" defTabSz="755660" rtl="0" eaLnBrk="1" latinLnBrk="0" hangingPunct="1">
        <a:lnSpc>
          <a:spcPct val="90000"/>
        </a:lnSpc>
        <a:spcBef>
          <a:spcPts val="826"/>
        </a:spcBef>
        <a:buFont typeface="Arial" panose="020B0604020202020204" pitchFamily="34" charset="0"/>
        <a:buChar char="•"/>
        <a:defRPr kumimoji="1" sz="2314" kern="1200">
          <a:solidFill>
            <a:schemeClr val="tx1"/>
          </a:solidFill>
          <a:latin typeface="+mn-lt"/>
          <a:ea typeface="+mn-ea"/>
          <a:cs typeface="+mn-cs"/>
        </a:defRPr>
      </a:lvl1pPr>
      <a:lvl2pPr marL="566745" indent="-188915" algn="l" defTabSz="755660" rtl="0" eaLnBrk="1" latinLnBrk="0" hangingPunct="1">
        <a:lnSpc>
          <a:spcPct val="90000"/>
        </a:lnSpc>
        <a:spcBef>
          <a:spcPts val="413"/>
        </a:spcBef>
        <a:buFont typeface="Arial" panose="020B0604020202020204" pitchFamily="34" charset="0"/>
        <a:buChar char="•"/>
        <a:defRPr kumimoji="1" sz="1983" kern="1200">
          <a:solidFill>
            <a:schemeClr val="tx1"/>
          </a:solidFill>
          <a:latin typeface="+mn-lt"/>
          <a:ea typeface="+mn-ea"/>
          <a:cs typeface="+mn-cs"/>
        </a:defRPr>
      </a:lvl2pPr>
      <a:lvl3pPr marL="944575" indent="-188915" algn="l" defTabSz="755660"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405" indent="-188915" algn="l" defTabSz="755660"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235" indent="-188915" algn="l" defTabSz="755660"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065" indent="-188915" algn="l" defTabSz="755660"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5896" indent="-188915" algn="l" defTabSz="755660"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3726" indent="-188915" algn="l" defTabSz="755660"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1556" indent="-188915" algn="l" defTabSz="755660"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660" rtl="0" eaLnBrk="1" latinLnBrk="0" hangingPunct="1">
        <a:defRPr kumimoji="1" sz="1488" kern="1200">
          <a:solidFill>
            <a:schemeClr val="tx1"/>
          </a:solidFill>
          <a:latin typeface="+mn-lt"/>
          <a:ea typeface="+mn-ea"/>
          <a:cs typeface="+mn-cs"/>
        </a:defRPr>
      </a:lvl1pPr>
      <a:lvl2pPr marL="377830" algn="l" defTabSz="755660" rtl="0" eaLnBrk="1" latinLnBrk="0" hangingPunct="1">
        <a:defRPr kumimoji="1" sz="1488" kern="1200">
          <a:solidFill>
            <a:schemeClr val="tx1"/>
          </a:solidFill>
          <a:latin typeface="+mn-lt"/>
          <a:ea typeface="+mn-ea"/>
          <a:cs typeface="+mn-cs"/>
        </a:defRPr>
      </a:lvl2pPr>
      <a:lvl3pPr marL="755660" algn="l" defTabSz="755660" rtl="0" eaLnBrk="1" latinLnBrk="0" hangingPunct="1">
        <a:defRPr kumimoji="1" sz="1488" kern="1200">
          <a:solidFill>
            <a:schemeClr val="tx1"/>
          </a:solidFill>
          <a:latin typeface="+mn-lt"/>
          <a:ea typeface="+mn-ea"/>
          <a:cs typeface="+mn-cs"/>
        </a:defRPr>
      </a:lvl3pPr>
      <a:lvl4pPr marL="1133490" algn="l" defTabSz="755660" rtl="0" eaLnBrk="1" latinLnBrk="0" hangingPunct="1">
        <a:defRPr kumimoji="1" sz="1488" kern="1200">
          <a:solidFill>
            <a:schemeClr val="tx1"/>
          </a:solidFill>
          <a:latin typeface="+mn-lt"/>
          <a:ea typeface="+mn-ea"/>
          <a:cs typeface="+mn-cs"/>
        </a:defRPr>
      </a:lvl4pPr>
      <a:lvl5pPr marL="1511320" algn="l" defTabSz="755660" rtl="0" eaLnBrk="1" latinLnBrk="0" hangingPunct="1">
        <a:defRPr kumimoji="1" sz="1488" kern="1200">
          <a:solidFill>
            <a:schemeClr val="tx1"/>
          </a:solidFill>
          <a:latin typeface="+mn-lt"/>
          <a:ea typeface="+mn-ea"/>
          <a:cs typeface="+mn-cs"/>
        </a:defRPr>
      </a:lvl5pPr>
      <a:lvl6pPr marL="1889150" algn="l" defTabSz="755660" rtl="0" eaLnBrk="1" latinLnBrk="0" hangingPunct="1">
        <a:defRPr kumimoji="1" sz="1488" kern="1200">
          <a:solidFill>
            <a:schemeClr val="tx1"/>
          </a:solidFill>
          <a:latin typeface="+mn-lt"/>
          <a:ea typeface="+mn-ea"/>
          <a:cs typeface="+mn-cs"/>
        </a:defRPr>
      </a:lvl6pPr>
      <a:lvl7pPr marL="2266980" algn="l" defTabSz="755660" rtl="0" eaLnBrk="1" latinLnBrk="0" hangingPunct="1">
        <a:defRPr kumimoji="1" sz="1488" kern="1200">
          <a:solidFill>
            <a:schemeClr val="tx1"/>
          </a:solidFill>
          <a:latin typeface="+mn-lt"/>
          <a:ea typeface="+mn-ea"/>
          <a:cs typeface="+mn-cs"/>
        </a:defRPr>
      </a:lvl7pPr>
      <a:lvl8pPr marL="2644811" algn="l" defTabSz="755660" rtl="0" eaLnBrk="1" latinLnBrk="0" hangingPunct="1">
        <a:defRPr kumimoji="1" sz="1488" kern="1200">
          <a:solidFill>
            <a:schemeClr val="tx1"/>
          </a:solidFill>
          <a:latin typeface="+mn-lt"/>
          <a:ea typeface="+mn-ea"/>
          <a:cs typeface="+mn-cs"/>
        </a:defRPr>
      </a:lvl8pPr>
      <a:lvl9pPr marL="3022641" algn="l" defTabSz="755660"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object 3">
            <a:extLst>
              <a:ext uri="{FF2B5EF4-FFF2-40B4-BE49-F238E27FC236}">
                <a16:creationId xmlns:a16="http://schemas.microsoft.com/office/drawing/2014/main" id="{8E2D84A8-77FC-442C-B25A-8C153ECC28EC}"/>
              </a:ext>
            </a:extLst>
          </p:cNvPr>
          <p:cNvSpPr/>
          <p:nvPr/>
        </p:nvSpPr>
        <p:spPr>
          <a:xfrm>
            <a:off x="180009" y="1689100"/>
            <a:ext cx="7200265" cy="4495243"/>
          </a:xfrm>
          <a:custGeom>
            <a:avLst/>
            <a:gdLst/>
            <a:ahLst/>
            <a:cxnLst/>
            <a:rect l="l" t="t" r="r" b="b"/>
            <a:pathLst>
              <a:path w="7200265" h="5074920">
                <a:moveTo>
                  <a:pt x="7199998" y="0"/>
                </a:moveTo>
                <a:lnTo>
                  <a:pt x="0" y="0"/>
                </a:lnTo>
                <a:lnTo>
                  <a:pt x="0" y="5074640"/>
                </a:lnTo>
                <a:lnTo>
                  <a:pt x="7199998" y="5074640"/>
                </a:lnTo>
                <a:lnTo>
                  <a:pt x="7199998" y="0"/>
                </a:lnTo>
                <a:close/>
              </a:path>
            </a:pathLst>
          </a:custGeom>
          <a:solidFill>
            <a:srgbClr val="0089C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78" name="object 4">
            <a:extLst>
              <a:ext uri="{FF2B5EF4-FFF2-40B4-BE49-F238E27FC236}">
                <a16:creationId xmlns:a16="http://schemas.microsoft.com/office/drawing/2014/main" id="{22970CFA-85EE-46F6-A0FE-6F850E652EEF}"/>
              </a:ext>
            </a:extLst>
          </p:cNvPr>
          <p:cNvPicPr/>
          <p:nvPr/>
        </p:nvPicPr>
        <p:blipFill>
          <a:blip r:embed="rId3" cstate="print"/>
          <a:stretch>
            <a:fillRect/>
          </a:stretch>
        </p:blipFill>
        <p:spPr>
          <a:xfrm>
            <a:off x="180009" y="2118419"/>
            <a:ext cx="7199995" cy="3529460"/>
          </a:xfrm>
          <a:prstGeom prst="rect">
            <a:avLst/>
          </a:prstGeom>
        </p:spPr>
      </p:pic>
      <p:pic>
        <p:nvPicPr>
          <p:cNvPr id="79" name="object 30">
            <a:extLst>
              <a:ext uri="{FF2B5EF4-FFF2-40B4-BE49-F238E27FC236}">
                <a16:creationId xmlns:a16="http://schemas.microsoft.com/office/drawing/2014/main" id="{E882AD24-C7F0-4D92-967A-E3BE7EF071EA}"/>
              </a:ext>
            </a:extLst>
          </p:cNvPr>
          <p:cNvPicPr/>
          <p:nvPr/>
        </p:nvPicPr>
        <p:blipFill>
          <a:blip r:embed="rId4" cstate="print"/>
          <a:stretch>
            <a:fillRect/>
          </a:stretch>
        </p:blipFill>
        <p:spPr>
          <a:xfrm>
            <a:off x="3398570" y="6570690"/>
            <a:ext cx="81787" cy="81800"/>
          </a:xfrm>
          <a:prstGeom prst="rect">
            <a:avLst/>
          </a:prstGeom>
        </p:spPr>
      </p:pic>
      <p:sp>
        <p:nvSpPr>
          <p:cNvPr id="80" name="object 37">
            <a:extLst>
              <a:ext uri="{FF2B5EF4-FFF2-40B4-BE49-F238E27FC236}">
                <a16:creationId xmlns:a16="http://schemas.microsoft.com/office/drawing/2014/main" id="{E06E2C55-AC80-4CC8-A798-3A8681DF1357}"/>
              </a:ext>
            </a:extLst>
          </p:cNvPr>
          <p:cNvSpPr txBox="1"/>
          <p:nvPr/>
        </p:nvSpPr>
        <p:spPr>
          <a:xfrm>
            <a:off x="541696" y="6378701"/>
            <a:ext cx="2591435" cy="676910"/>
          </a:xfrm>
          <a:prstGeom prst="rect">
            <a:avLst/>
          </a:prstGeom>
        </p:spPr>
        <p:txBody>
          <a:bodyPr vert="horz" wrap="square" lIns="0" tIns="12700" rIns="0" bIns="0" rtlCol="0">
            <a:noAutofit/>
          </a:bodyPr>
          <a:lstStyle/>
          <a:p>
            <a:pPr marL="12700" marR="5080" algn="just" defTabSz="914400">
              <a:lnSpc>
                <a:spcPct val="109600"/>
              </a:lnSpc>
              <a:spcBef>
                <a:spcPts val="100"/>
              </a:spcBef>
            </a:pPr>
            <a:r>
              <a:rPr sz="1300" b="1" kern="0" spc="135" dirty="0">
                <a:solidFill>
                  <a:srgbClr val="0072BC"/>
                </a:solidFill>
                <a:latin typeface="メイリオ"/>
                <a:cs typeface="メイリオ"/>
              </a:rPr>
              <a:t>記名被保険者と車両所有者は、ご契約者の同居の親族等の場合でもご契約いただけます。</a:t>
            </a:r>
            <a:endParaRPr sz="1300" kern="0" dirty="0">
              <a:solidFill>
                <a:sysClr val="windowText" lastClr="000000"/>
              </a:solidFill>
              <a:latin typeface="メイリオ"/>
              <a:cs typeface="メイリオ"/>
            </a:endParaRPr>
          </a:p>
        </p:txBody>
      </p:sp>
      <p:sp>
        <p:nvSpPr>
          <p:cNvPr id="96" name="object 38">
            <a:extLst>
              <a:ext uri="{FF2B5EF4-FFF2-40B4-BE49-F238E27FC236}">
                <a16:creationId xmlns:a16="http://schemas.microsoft.com/office/drawing/2014/main" id="{5D7DB5DA-E504-4792-A84E-B009CBA478FB}"/>
              </a:ext>
            </a:extLst>
          </p:cNvPr>
          <p:cNvSpPr/>
          <p:nvPr/>
        </p:nvSpPr>
        <p:spPr>
          <a:xfrm>
            <a:off x="539992" y="8162925"/>
            <a:ext cx="6480175" cy="765175"/>
          </a:xfrm>
          <a:custGeom>
            <a:avLst/>
            <a:gdLst/>
            <a:ahLst/>
            <a:cxnLst/>
            <a:rect l="l" t="t" r="r" b="b"/>
            <a:pathLst>
              <a:path w="6480175" h="765175">
                <a:moveTo>
                  <a:pt x="6404952" y="0"/>
                </a:moveTo>
                <a:lnTo>
                  <a:pt x="75044" y="0"/>
                </a:lnTo>
                <a:lnTo>
                  <a:pt x="45836" y="5898"/>
                </a:lnTo>
                <a:lnTo>
                  <a:pt x="21982" y="21982"/>
                </a:lnTo>
                <a:lnTo>
                  <a:pt x="5898" y="45836"/>
                </a:lnTo>
                <a:lnTo>
                  <a:pt x="0" y="75044"/>
                </a:lnTo>
                <a:lnTo>
                  <a:pt x="0" y="689533"/>
                </a:lnTo>
                <a:lnTo>
                  <a:pt x="5898" y="718742"/>
                </a:lnTo>
                <a:lnTo>
                  <a:pt x="21982" y="742595"/>
                </a:lnTo>
                <a:lnTo>
                  <a:pt x="45836" y="758679"/>
                </a:lnTo>
                <a:lnTo>
                  <a:pt x="75044" y="764578"/>
                </a:lnTo>
                <a:lnTo>
                  <a:pt x="6404952" y="764578"/>
                </a:lnTo>
                <a:lnTo>
                  <a:pt x="6434166" y="758679"/>
                </a:lnTo>
                <a:lnTo>
                  <a:pt x="6458019" y="742595"/>
                </a:lnTo>
                <a:lnTo>
                  <a:pt x="6474100" y="718742"/>
                </a:lnTo>
                <a:lnTo>
                  <a:pt x="6479997" y="689533"/>
                </a:lnTo>
                <a:lnTo>
                  <a:pt x="6479997" y="75044"/>
                </a:lnTo>
                <a:lnTo>
                  <a:pt x="6474100" y="45836"/>
                </a:lnTo>
                <a:lnTo>
                  <a:pt x="6458019" y="21982"/>
                </a:lnTo>
                <a:lnTo>
                  <a:pt x="6434166" y="5898"/>
                </a:lnTo>
                <a:lnTo>
                  <a:pt x="6404952" y="0"/>
                </a:lnTo>
                <a:close/>
              </a:path>
            </a:pathLst>
          </a:custGeom>
          <a:solidFill>
            <a:srgbClr val="FFF200"/>
          </a:solid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2" name="object 39">
            <a:extLst>
              <a:ext uri="{FF2B5EF4-FFF2-40B4-BE49-F238E27FC236}">
                <a16:creationId xmlns:a16="http://schemas.microsoft.com/office/drawing/2014/main" id="{8279F945-D950-48CA-8C1E-0CE40A341E44}"/>
              </a:ext>
            </a:extLst>
          </p:cNvPr>
          <p:cNvSpPr txBox="1"/>
          <p:nvPr/>
        </p:nvSpPr>
        <p:spPr>
          <a:xfrm>
            <a:off x="1936266" y="8268969"/>
            <a:ext cx="5005070" cy="553085"/>
          </a:xfrm>
          <a:prstGeom prst="rect">
            <a:avLst/>
          </a:prstGeom>
        </p:spPr>
        <p:txBody>
          <a:bodyPr vert="horz" wrap="square" lIns="0" tIns="68580" rIns="0" bIns="0" rtlCol="0">
            <a:noAutofit/>
          </a:bodyPr>
          <a:lstStyle/>
          <a:p>
            <a:pPr marL="12700" defTabSz="914400">
              <a:spcBef>
                <a:spcPts val="540"/>
              </a:spcBef>
            </a:pPr>
            <a:r>
              <a:rPr sz="1900" b="1" kern="0" spc="150" dirty="0">
                <a:solidFill>
                  <a:srgbClr val="0072BC"/>
                </a:solidFill>
                <a:latin typeface="メイリオ"/>
                <a:cs typeface="メイリオ"/>
              </a:rPr>
              <a:t>現在のノンフリー</a:t>
            </a:r>
            <a:r>
              <a:rPr sz="1900" b="1" kern="0" spc="165" dirty="0">
                <a:solidFill>
                  <a:srgbClr val="0072BC"/>
                </a:solidFill>
                <a:latin typeface="メイリオ"/>
                <a:cs typeface="メイリオ"/>
              </a:rPr>
              <a:t>ト等級も継承されます。</a:t>
            </a:r>
            <a:endParaRPr sz="1900" kern="0" dirty="0">
              <a:solidFill>
                <a:sysClr val="windowText" lastClr="000000"/>
              </a:solidFill>
              <a:latin typeface="メイリオ"/>
              <a:cs typeface="メイリオ"/>
            </a:endParaRPr>
          </a:p>
          <a:p>
            <a:pPr marL="17145" defTabSz="914400">
              <a:spcBef>
                <a:spcPts val="229"/>
              </a:spcBef>
            </a:pPr>
            <a:r>
              <a:rPr sz="1000" b="1" kern="0" spc="60" dirty="0">
                <a:solidFill>
                  <a:srgbClr val="0072BC"/>
                </a:solidFill>
                <a:latin typeface="メイリオ"/>
                <a:cs typeface="メイリオ"/>
              </a:rPr>
              <a:t>他の保険会社、ＪＡ共済、全労済等を含みます。ただし、一部の共済を除きます。</a:t>
            </a:r>
            <a:endParaRPr sz="1000" kern="0" spc="60" dirty="0">
              <a:solidFill>
                <a:sysClr val="windowText" lastClr="000000"/>
              </a:solidFill>
              <a:latin typeface="メイリオ"/>
              <a:cs typeface="メイリオ"/>
            </a:endParaRPr>
          </a:p>
        </p:txBody>
      </p:sp>
      <p:sp>
        <p:nvSpPr>
          <p:cNvPr id="103" name="object 40">
            <a:extLst>
              <a:ext uri="{FF2B5EF4-FFF2-40B4-BE49-F238E27FC236}">
                <a16:creationId xmlns:a16="http://schemas.microsoft.com/office/drawing/2014/main" id="{4591B1D4-0868-4E2F-91ED-1354CF030CBE}"/>
              </a:ext>
            </a:extLst>
          </p:cNvPr>
          <p:cNvSpPr txBox="1"/>
          <p:nvPr/>
        </p:nvSpPr>
        <p:spPr>
          <a:xfrm>
            <a:off x="1462130" y="165100"/>
            <a:ext cx="4634230" cy="269240"/>
          </a:xfrm>
          <a:prstGeom prst="rect">
            <a:avLst/>
          </a:prstGeom>
        </p:spPr>
        <p:txBody>
          <a:bodyPr vert="horz" wrap="square" lIns="0" tIns="36000" rIns="0" bIns="0" rtlCol="0">
            <a:noAutofit/>
          </a:bodyPr>
          <a:lstStyle/>
          <a:p>
            <a:pPr marL="12700" algn="ctr" defTabSz="914400">
              <a:spcBef>
                <a:spcPts val="100"/>
              </a:spcBef>
            </a:pPr>
            <a:r>
              <a:rPr sz="1600" b="1" kern="0" spc="120" dirty="0">
                <a:solidFill>
                  <a:srgbClr val="FF0000"/>
                </a:solidFill>
                <a:latin typeface="Meiryo UI" panose="020B0604030504040204" pitchFamily="50" charset="-128"/>
                <a:ea typeface="Meiryo UI" panose="020B0604030504040204" pitchFamily="50" charset="-128"/>
                <a:cs typeface="メイリオ"/>
              </a:rPr>
              <a:t>●●●●</a:t>
            </a:r>
            <a:r>
              <a:rPr lang="ja-JP" altLang="en-US" sz="1600" b="1" kern="0" spc="120" dirty="0">
                <a:solidFill>
                  <a:srgbClr val="0070C0"/>
                </a:solidFill>
                <a:latin typeface="Meiryo UI" panose="020B0604030504040204" pitchFamily="50" charset="-128"/>
                <a:ea typeface="Meiryo UI" panose="020B0604030504040204" pitchFamily="50" charset="-128"/>
                <a:cs typeface="メイリオ"/>
              </a:rPr>
              <a:t>赤十字病院の</a:t>
            </a:r>
            <a:r>
              <a:rPr sz="1600" b="1" kern="0" spc="120" dirty="0" err="1">
                <a:solidFill>
                  <a:srgbClr val="0070C0"/>
                </a:solidFill>
                <a:latin typeface="Meiryo UI" panose="020B0604030504040204" pitchFamily="50" charset="-128"/>
                <a:ea typeface="Meiryo UI" panose="020B0604030504040204" pitchFamily="50" charset="-128"/>
                <a:cs typeface="メイリオ"/>
              </a:rPr>
              <a:t>皆様へ</a:t>
            </a:r>
            <a:endParaRPr sz="1600" kern="0" dirty="0">
              <a:solidFill>
                <a:srgbClr val="0070C0"/>
              </a:solidFill>
              <a:latin typeface="Meiryo UI" panose="020B0604030504040204" pitchFamily="50" charset="-128"/>
              <a:ea typeface="Meiryo UI" panose="020B0604030504040204" pitchFamily="50" charset="-128"/>
              <a:cs typeface="メイリオ"/>
            </a:endParaRPr>
          </a:p>
        </p:txBody>
      </p:sp>
      <p:sp>
        <p:nvSpPr>
          <p:cNvPr id="104" name="object 41">
            <a:extLst>
              <a:ext uri="{FF2B5EF4-FFF2-40B4-BE49-F238E27FC236}">
                <a16:creationId xmlns:a16="http://schemas.microsoft.com/office/drawing/2014/main" id="{24CEB7FA-B520-4BCE-9438-CA77FE2756D0}"/>
              </a:ext>
            </a:extLst>
          </p:cNvPr>
          <p:cNvSpPr txBox="1"/>
          <p:nvPr/>
        </p:nvSpPr>
        <p:spPr>
          <a:xfrm>
            <a:off x="2750889" y="1258648"/>
            <a:ext cx="2054225" cy="203835"/>
          </a:xfrm>
          <a:prstGeom prst="rect">
            <a:avLst/>
          </a:prstGeom>
        </p:spPr>
        <p:txBody>
          <a:bodyPr vert="horz" wrap="square" lIns="0" tIns="15240" rIns="0" bIns="0" rtlCol="0" anchor="ctr" anchorCtr="1">
            <a:noAutofit/>
          </a:bodyPr>
          <a:lstStyle/>
          <a:p>
            <a:pPr marL="12700" defTabSz="914400">
              <a:spcBef>
                <a:spcPts val="120"/>
              </a:spcBef>
            </a:pPr>
            <a:r>
              <a:rPr sz="1150" b="1" kern="0" spc="65" dirty="0">
                <a:solidFill>
                  <a:srgbClr val="0072BC"/>
                </a:solidFill>
                <a:latin typeface="Meiryo UI" panose="020B0604030504040204" pitchFamily="50" charset="-128"/>
                <a:ea typeface="Meiryo UI" panose="020B0604030504040204" pitchFamily="50" charset="-128"/>
                <a:cs typeface="メイリオ"/>
              </a:rPr>
              <a:t>トータルアシスト自動車保</a:t>
            </a:r>
            <a:r>
              <a:rPr sz="1150" b="1" kern="0" spc="15" dirty="0">
                <a:solidFill>
                  <a:srgbClr val="0072BC"/>
                </a:solidFill>
                <a:latin typeface="Meiryo UI" panose="020B0604030504040204" pitchFamily="50" charset="-128"/>
                <a:ea typeface="Meiryo UI" panose="020B0604030504040204" pitchFamily="50" charset="-128"/>
                <a:cs typeface="メイリオ"/>
              </a:rPr>
              <a:t>険</a:t>
            </a:r>
            <a:endParaRPr sz="1150" kern="0" dirty="0">
              <a:solidFill>
                <a:sysClr val="windowText" lastClr="000000"/>
              </a:solidFill>
              <a:latin typeface="Meiryo UI" panose="020B0604030504040204" pitchFamily="50" charset="-128"/>
              <a:ea typeface="Meiryo UI" panose="020B0604030504040204" pitchFamily="50" charset="-128"/>
              <a:cs typeface="メイリオ"/>
            </a:endParaRPr>
          </a:p>
        </p:txBody>
      </p:sp>
      <p:sp>
        <p:nvSpPr>
          <p:cNvPr id="105" name="object 42">
            <a:extLst>
              <a:ext uri="{FF2B5EF4-FFF2-40B4-BE49-F238E27FC236}">
                <a16:creationId xmlns:a16="http://schemas.microsoft.com/office/drawing/2014/main" id="{74131BC6-0AAA-4CB2-8660-7F7993F22999}"/>
              </a:ext>
            </a:extLst>
          </p:cNvPr>
          <p:cNvSpPr/>
          <p:nvPr/>
        </p:nvSpPr>
        <p:spPr>
          <a:xfrm>
            <a:off x="966734" y="1358821"/>
            <a:ext cx="1741170" cy="0"/>
          </a:xfrm>
          <a:custGeom>
            <a:avLst/>
            <a:gdLst/>
            <a:ahLst/>
            <a:cxnLst/>
            <a:rect l="l" t="t" r="r" b="b"/>
            <a:pathLst>
              <a:path w="1741170">
                <a:moveTo>
                  <a:pt x="1741043" y="0"/>
                </a:moveTo>
                <a:lnTo>
                  <a:pt x="0" y="0"/>
                </a:lnTo>
              </a:path>
            </a:pathLst>
          </a:custGeom>
          <a:ln w="34290">
            <a:solidFill>
              <a:srgbClr val="0072B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124" name="object 44">
            <a:extLst>
              <a:ext uri="{FF2B5EF4-FFF2-40B4-BE49-F238E27FC236}">
                <a16:creationId xmlns:a16="http://schemas.microsoft.com/office/drawing/2014/main" id="{B6FFEB30-DF20-4742-B69B-86429A2E5150}"/>
              </a:ext>
            </a:extLst>
          </p:cNvPr>
          <p:cNvSpPr/>
          <p:nvPr/>
        </p:nvSpPr>
        <p:spPr>
          <a:xfrm>
            <a:off x="4852219" y="1358821"/>
            <a:ext cx="1741170" cy="0"/>
          </a:xfrm>
          <a:custGeom>
            <a:avLst/>
            <a:gdLst/>
            <a:ahLst/>
            <a:cxnLst/>
            <a:rect l="l" t="t" r="r" b="b"/>
            <a:pathLst>
              <a:path w="1741170">
                <a:moveTo>
                  <a:pt x="1741043" y="0"/>
                </a:moveTo>
                <a:lnTo>
                  <a:pt x="0" y="0"/>
                </a:lnTo>
              </a:path>
            </a:pathLst>
          </a:custGeom>
          <a:ln w="34290">
            <a:solidFill>
              <a:srgbClr val="0072B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125" name="object 45">
            <a:extLst>
              <a:ext uri="{FF2B5EF4-FFF2-40B4-BE49-F238E27FC236}">
                <a16:creationId xmlns:a16="http://schemas.microsoft.com/office/drawing/2014/main" id="{17A7A7D2-7035-4E13-BC46-527E2F204716}"/>
              </a:ext>
            </a:extLst>
          </p:cNvPr>
          <p:cNvSpPr txBox="1"/>
          <p:nvPr/>
        </p:nvSpPr>
        <p:spPr>
          <a:xfrm>
            <a:off x="976746" y="647049"/>
            <a:ext cx="5598795" cy="558800"/>
          </a:xfrm>
          <a:prstGeom prst="rect">
            <a:avLst/>
          </a:prstGeom>
        </p:spPr>
        <p:txBody>
          <a:bodyPr vert="horz" wrap="square" lIns="0" tIns="72000" rIns="0" bIns="0" rtlCol="0">
            <a:noAutofit/>
          </a:bodyPr>
          <a:lstStyle/>
          <a:p>
            <a:pPr marL="12700" defTabSz="914400">
              <a:spcBef>
                <a:spcPts val="100"/>
              </a:spcBef>
            </a:pPr>
            <a:r>
              <a:rPr sz="3500" b="1" kern="0" spc="229" dirty="0">
                <a:solidFill>
                  <a:srgbClr val="0072BC"/>
                </a:solidFill>
                <a:latin typeface="Meiryo UI" panose="020B0604030504040204" pitchFamily="50" charset="-128"/>
                <a:ea typeface="Meiryo UI" panose="020B0604030504040204" pitchFamily="50" charset="-128"/>
                <a:cs typeface="メイリオ"/>
              </a:rPr>
              <a:t>団体扱自動車保険</a:t>
            </a:r>
            <a:r>
              <a:rPr sz="4200" b="1" kern="0" spc="457" baseline="4960" dirty="0">
                <a:solidFill>
                  <a:srgbClr val="0072BC"/>
                </a:solidFill>
                <a:latin typeface="Meiryo UI" panose="020B0604030504040204" pitchFamily="50" charset="-128"/>
                <a:ea typeface="Meiryo UI" panose="020B0604030504040204" pitchFamily="50" charset="-128"/>
                <a:cs typeface="メイリオ"/>
              </a:rPr>
              <a:t>の</a:t>
            </a:r>
            <a:r>
              <a:rPr sz="3500" b="1" kern="0" spc="120" dirty="0">
                <a:solidFill>
                  <a:srgbClr val="0072BC"/>
                </a:solidFill>
                <a:latin typeface="Meiryo UI" panose="020B0604030504040204" pitchFamily="50" charset="-128"/>
                <a:ea typeface="Meiryo UI" panose="020B0604030504040204" pitchFamily="50" charset="-128"/>
                <a:cs typeface="メイリオ"/>
              </a:rPr>
              <a:t>ご案内</a:t>
            </a:r>
            <a:endParaRPr sz="3500" kern="0" dirty="0">
              <a:solidFill>
                <a:sysClr val="windowText" lastClr="000000"/>
              </a:solidFill>
              <a:latin typeface="Meiryo UI" panose="020B0604030504040204" pitchFamily="50" charset="-128"/>
              <a:ea typeface="Meiryo UI" panose="020B0604030504040204" pitchFamily="50" charset="-128"/>
              <a:cs typeface="メイリオ"/>
            </a:endParaRPr>
          </a:p>
        </p:txBody>
      </p:sp>
      <p:sp>
        <p:nvSpPr>
          <p:cNvPr id="126" name="object 46">
            <a:extLst>
              <a:ext uri="{FF2B5EF4-FFF2-40B4-BE49-F238E27FC236}">
                <a16:creationId xmlns:a16="http://schemas.microsoft.com/office/drawing/2014/main" id="{7707B459-FCF6-41F6-AEBE-EEBBD1D13571}"/>
              </a:ext>
            </a:extLst>
          </p:cNvPr>
          <p:cNvSpPr/>
          <p:nvPr/>
        </p:nvSpPr>
        <p:spPr>
          <a:xfrm>
            <a:off x="539992" y="10283269"/>
            <a:ext cx="6480175" cy="0"/>
          </a:xfrm>
          <a:custGeom>
            <a:avLst/>
            <a:gdLst/>
            <a:ahLst/>
            <a:cxnLst/>
            <a:rect l="l" t="t" r="r" b="b"/>
            <a:pathLst>
              <a:path w="6480175">
                <a:moveTo>
                  <a:pt x="6480009" y="0"/>
                </a:moveTo>
                <a:lnTo>
                  <a:pt x="0" y="0"/>
                </a:lnTo>
              </a:path>
            </a:pathLst>
          </a:custGeom>
          <a:ln w="12700">
            <a:solidFill>
              <a:srgbClr val="0072BC"/>
            </a:solidFill>
          </a:ln>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7" name="object 47">
            <a:extLst>
              <a:ext uri="{FF2B5EF4-FFF2-40B4-BE49-F238E27FC236}">
                <a16:creationId xmlns:a16="http://schemas.microsoft.com/office/drawing/2014/main" id="{8DBA390E-1F25-4636-A901-EBBBC79A9403}"/>
              </a:ext>
            </a:extLst>
          </p:cNvPr>
          <p:cNvSpPr txBox="1"/>
          <p:nvPr/>
        </p:nvSpPr>
        <p:spPr>
          <a:xfrm>
            <a:off x="3457666" y="2764087"/>
            <a:ext cx="2220595" cy="742315"/>
          </a:xfrm>
          <a:prstGeom prst="rect">
            <a:avLst/>
          </a:prstGeom>
        </p:spPr>
        <p:txBody>
          <a:bodyPr vert="horz" wrap="square" lIns="0" tIns="12700" rIns="0" bIns="0" rtlCol="0">
            <a:noAutofit/>
          </a:bodyPr>
          <a:lstStyle/>
          <a:p>
            <a:pPr marR="5080" indent="271780" defTabSz="914400">
              <a:lnSpc>
                <a:spcPct val="117600"/>
              </a:lnSpc>
              <a:spcBef>
                <a:spcPts val="100"/>
              </a:spcBef>
            </a:pPr>
            <a:r>
              <a:rPr sz="2000" b="1" kern="0" spc="150" dirty="0">
                <a:solidFill>
                  <a:srgbClr val="0072BC"/>
                </a:solidFill>
                <a:latin typeface="Meiryo UI" panose="020B0604030504040204" pitchFamily="50" charset="-128"/>
                <a:ea typeface="Meiryo UI" panose="020B0604030504040204" pitchFamily="50" charset="-128"/>
                <a:cs typeface="メイリオ"/>
              </a:rPr>
              <a:t>団体扱契約は</a:t>
            </a:r>
            <a:r>
              <a:rPr sz="2000" b="1" kern="0" spc="-50" dirty="0">
                <a:solidFill>
                  <a:srgbClr val="0072BC"/>
                </a:solidFill>
                <a:latin typeface="Meiryo UI" panose="020B0604030504040204" pitchFamily="50" charset="-128"/>
                <a:ea typeface="Meiryo UI" panose="020B0604030504040204" pitchFamily="50" charset="-128"/>
                <a:cs typeface="メイリオ"/>
              </a:rPr>
              <a:t> </a:t>
            </a:r>
            <a:r>
              <a:rPr sz="2000" b="1" kern="0" spc="155" dirty="0">
                <a:solidFill>
                  <a:srgbClr val="0072BC"/>
                </a:solidFill>
                <a:latin typeface="Meiryo UI" panose="020B0604030504040204" pitchFamily="50" charset="-128"/>
                <a:ea typeface="Meiryo UI" panose="020B0604030504040204" pitchFamily="50" charset="-128"/>
                <a:cs typeface="メイリオ"/>
              </a:rPr>
              <a:t>一般契約に比べて</a:t>
            </a:r>
            <a:endParaRPr sz="2000" kern="0" dirty="0">
              <a:solidFill>
                <a:sysClr val="windowText" lastClr="000000"/>
              </a:solidFill>
              <a:latin typeface="Meiryo UI" panose="020B0604030504040204" pitchFamily="50" charset="-128"/>
              <a:ea typeface="Meiryo UI" panose="020B0604030504040204" pitchFamily="50" charset="-128"/>
              <a:cs typeface="メイリオ"/>
            </a:endParaRPr>
          </a:p>
        </p:txBody>
      </p:sp>
      <p:sp>
        <p:nvSpPr>
          <p:cNvPr id="128" name="object 48">
            <a:extLst>
              <a:ext uri="{FF2B5EF4-FFF2-40B4-BE49-F238E27FC236}">
                <a16:creationId xmlns:a16="http://schemas.microsoft.com/office/drawing/2014/main" id="{F51918E8-7EBD-4473-B09F-10CE6785CEAD}"/>
              </a:ext>
            </a:extLst>
          </p:cNvPr>
          <p:cNvSpPr/>
          <p:nvPr/>
        </p:nvSpPr>
        <p:spPr>
          <a:xfrm>
            <a:off x="540004" y="6291404"/>
            <a:ext cx="2577465" cy="20320"/>
          </a:xfrm>
          <a:custGeom>
            <a:avLst/>
            <a:gdLst/>
            <a:ahLst/>
            <a:cxnLst/>
            <a:rect l="l" t="t" r="r" b="b"/>
            <a:pathLst>
              <a:path w="2577465" h="20320">
                <a:moveTo>
                  <a:pt x="2577172" y="0"/>
                </a:moveTo>
                <a:lnTo>
                  <a:pt x="0" y="0"/>
                </a:lnTo>
                <a:lnTo>
                  <a:pt x="0" y="19926"/>
                </a:lnTo>
                <a:lnTo>
                  <a:pt x="2577172" y="19926"/>
                </a:lnTo>
                <a:lnTo>
                  <a:pt x="2577172" y="0"/>
                </a:lnTo>
                <a:close/>
              </a:path>
            </a:pathLst>
          </a:custGeom>
          <a:solidFill>
            <a:srgbClr val="0072BC"/>
          </a:solid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9" name="object 49">
            <a:extLst>
              <a:ext uri="{FF2B5EF4-FFF2-40B4-BE49-F238E27FC236}">
                <a16:creationId xmlns:a16="http://schemas.microsoft.com/office/drawing/2014/main" id="{B9B71AD5-C32E-45A2-A04A-EE433722C04C}"/>
              </a:ext>
            </a:extLst>
          </p:cNvPr>
          <p:cNvSpPr/>
          <p:nvPr/>
        </p:nvSpPr>
        <p:spPr>
          <a:xfrm>
            <a:off x="540004" y="7124639"/>
            <a:ext cx="2577465" cy="20320"/>
          </a:xfrm>
          <a:custGeom>
            <a:avLst/>
            <a:gdLst/>
            <a:ahLst/>
            <a:cxnLst/>
            <a:rect l="l" t="t" r="r" b="b"/>
            <a:pathLst>
              <a:path w="2577465" h="20320">
                <a:moveTo>
                  <a:pt x="2577172" y="0"/>
                </a:moveTo>
                <a:lnTo>
                  <a:pt x="0" y="0"/>
                </a:lnTo>
                <a:lnTo>
                  <a:pt x="0" y="19926"/>
                </a:lnTo>
                <a:lnTo>
                  <a:pt x="2577172" y="19926"/>
                </a:lnTo>
                <a:lnTo>
                  <a:pt x="2577172" y="0"/>
                </a:lnTo>
                <a:close/>
              </a:path>
            </a:pathLst>
          </a:custGeom>
          <a:solidFill>
            <a:srgbClr val="0072BC"/>
          </a:solid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0" name="object 51">
            <a:extLst>
              <a:ext uri="{FF2B5EF4-FFF2-40B4-BE49-F238E27FC236}">
                <a16:creationId xmlns:a16="http://schemas.microsoft.com/office/drawing/2014/main" id="{4B2D673D-5CD0-4414-8C46-E472A67D0B5B}"/>
              </a:ext>
            </a:extLst>
          </p:cNvPr>
          <p:cNvSpPr txBox="1"/>
          <p:nvPr/>
        </p:nvSpPr>
        <p:spPr>
          <a:xfrm>
            <a:off x="2242031" y="3889363"/>
            <a:ext cx="596900" cy="595845"/>
          </a:xfrm>
          <a:prstGeom prst="rect">
            <a:avLst/>
          </a:prstGeom>
        </p:spPr>
        <p:txBody>
          <a:bodyPr vert="horz" wrap="square" lIns="0" tIns="12700" rIns="0" bIns="0" rtlCol="0">
            <a:noAutofit/>
          </a:bodyPr>
          <a:lstStyle/>
          <a:p>
            <a:pPr defTabSz="914400">
              <a:spcBef>
                <a:spcPts val="100"/>
              </a:spcBef>
            </a:pPr>
            <a:r>
              <a:rPr sz="4600" b="1" kern="0" dirty="0">
                <a:solidFill>
                  <a:srgbClr val="0072BC"/>
                </a:solidFill>
                <a:latin typeface="Meiryo UI" panose="020B0604030504040204" pitchFamily="50" charset="-128"/>
                <a:ea typeface="Meiryo UI" panose="020B0604030504040204" pitchFamily="50" charset="-128"/>
                <a:cs typeface="メイリオ"/>
              </a:rPr>
              <a:t>約</a:t>
            </a:r>
            <a:endParaRPr sz="4600" kern="0" dirty="0">
              <a:solidFill>
                <a:sysClr val="windowText" lastClr="000000"/>
              </a:solidFill>
              <a:latin typeface="Meiryo UI" panose="020B0604030504040204" pitchFamily="50" charset="-128"/>
              <a:ea typeface="Meiryo UI" panose="020B0604030504040204" pitchFamily="50" charset="-128"/>
              <a:cs typeface="メイリオ"/>
            </a:endParaRPr>
          </a:p>
        </p:txBody>
      </p:sp>
      <p:sp>
        <p:nvSpPr>
          <p:cNvPr id="131" name="object 52">
            <a:extLst>
              <a:ext uri="{FF2B5EF4-FFF2-40B4-BE49-F238E27FC236}">
                <a16:creationId xmlns:a16="http://schemas.microsoft.com/office/drawing/2014/main" id="{C06ABD9F-D215-4F82-9691-595D465DB803}"/>
              </a:ext>
            </a:extLst>
          </p:cNvPr>
          <p:cNvSpPr txBox="1"/>
          <p:nvPr/>
        </p:nvSpPr>
        <p:spPr>
          <a:xfrm>
            <a:off x="2750889" y="3832978"/>
            <a:ext cx="1467027" cy="1007702"/>
          </a:xfrm>
          <a:prstGeom prst="rect">
            <a:avLst/>
          </a:prstGeom>
        </p:spPr>
        <p:txBody>
          <a:bodyPr vert="horz" wrap="square" lIns="0" tIns="16510" rIns="0" bIns="0" rtlCol="0">
            <a:noAutofit/>
          </a:bodyPr>
          <a:lstStyle/>
          <a:p>
            <a:pPr algn="ctr" defTabSz="914400">
              <a:spcBef>
                <a:spcPts val="130"/>
              </a:spcBef>
            </a:pPr>
            <a:r>
              <a:rPr lang="en-US" altLang="ja-JP" sz="5400" b="1" kern="0" dirty="0">
                <a:solidFill>
                  <a:srgbClr val="0072BC"/>
                </a:solidFill>
                <a:latin typeface="Meiryo UI" panose="020B0604030504040204" pitchFamily="50" charset="-128"/>
                <a:ea typeface="Meiryo UI" panose="020B0604030504040204" pitchFamily="50" charset="-128"/>
                <a:cs typeface="メイリオ"/>
              </a:rPr>
              <a:t>2</a:t>
            </a:r>
            <a:r>
              <a:rPr lang="ja-JP" altLang="en-US" sz="5400" b="1" kern="0" dirty="0">
                <a:solidFill>
                  <a:srgbClr val="0072BC"/>
                </a:solidFill>
                <a:latin typeface="Meiryo UI" panose="020B0604030504040204" pitchFamily="50" charset="-128"/>
                <a:ea typeface="Meiryo UI" panose="020B0604030504040204" pitchFamily="50" charset="-128"/>
                <a:cs typeface="メイリオ"/>
              </a:rPr>
              <a:t>４</a:t>
            </a:r>
            <a:endParaRPr sz="5400" b="1" kern="0" dirty="0">
              <a:solidFill>
                <a:srgbClr val="0072BC"/>
              </a:solidFill>
              <a:latin typeface="Meiryo UI" panose="020B0604030504040204" pitchFamily="50" charset="-128"/>
              <a:ea typeface="Meiryo UI" panose="020B0604030504040204" pitchFamily="50" charset="-128"/>
              <a:cs typeface="メイリオ"/>
            </a:endParaRPr>
          </a:p>
        </p:txBody>
      </p:sp>
      <p:sp>
        <p:nvSpPr>
          <p:cNvPr id="132" name="object 53">
            <a:extLst>
              <a:ext uri="{FF2B5EF4-FFF2-40B4-BE49-F238E27FC236}">
                <a16:creationId xmlns:a16="http://schemas.microsoft.com/office/drawing/2014/main" id="{2878FAB9-9EBF-4E1D-9B49-3082E96B42E2}"/>
              </a:ext>
            </a:extLst>
          </p:cNvPr>
          <p:cNvSpPr txBox="1"/>
          <p:nvPr/>
        </p:nvSpPr>
        <p:spPr>
          <a:xfrm>
            <a:off x="4186113" y="3889363"/>
            <a:ext cx="2301064" cy="595845"/>
          </a:xfrm>
          <a:prstGeom prst="rect">
            <a:avLst/>
          </a:prstGeom>
        </p:spPr>
        <p:txBody>
          <a:bodyPr vert="horz" wrap="square" lIns="0" tIns="12700" rIns="0" bIns="0" rtlCol="0">
            <a:noAutofit/>
          </a:bodyPr>
          <a:lstStyle/>
          <a:p>
            <a:pPr defTabSz="914400">
              <a:spcBef>
                <a:spcPts val="100"/>
              </a:spcBef>
            </a:pPr>
            <a:r>
              <a:rPr sz="4600" b="1" kern="0" spc="60" dirty="0">
                <a:solidFill>
                  <a:srgbClr val="0072BC"/>
                </a:solidFill>
                <a:latin typeface="Meiryo UI" panose="020B0604030504040204" pitchFamily="50" charset="-128"/>
                <a:ea typeface="Meiryo UI" panose="020B0604030504040204" pitchFamily="50" charset="-128"/>
                <a:cs typeface="メイリオ"/>
              </a:rPr>
              <a:t>%割安</a:t>
            </a:r>
            <a:r>
              <a:rPr lang="en-US" altLang="ja-JP" sz="4800" b="1" kern="0" spc="-360" dirty="0">
                <a:solidFill>
                  <a:srgbClr val="0072BC"/>
                </a:solidFill>
                <a:latin typeface="Meiryo UI" panose="020B0604030504040204" pitchFamily="50" charset="-128"/>
                <a:ea typeface="Meiryo UI" panose="020B0604030504040204" pitchFamily="50" charset="-128"/>
                <a:cs typeface="メイリオ"/>
              </a:rPr>
              <a:t>!!</a:t>
            </a:r>
            <a:endParaRPr lang="ja-JP" altLang="en-US" sz="4800" kern="0" dirty="0">
              <a:solidFill>
                <a:sysClr val="windowText" lastClr="000000"/>
              </a:solidFill>
              <a:latin typeface="Meiryo UI" panose="020B0604030504040204" pitchFamily="50" charset="-128"/>
              <a:ea typeface="Meiryo UI" panose="020B0604030504040204" pitchFamily="50" charset="-128"/>
              <a:cs typeface="メイリオ"/>
            </a:endParaRPr>
          </a:p>
        </p:txBody>
      </p:sp>
      <p:sp>
        <p:nvSpPr>
          <p:cNvPr id="133" name="object 55">
            <a:extLst>
              <a:ext uri="{FF2B5EF4-FFF2-40B4-BE49-F238E27FC236}">
                <a16:creationId xmlns:a16="http://schemas.microsoft.com/office/drawing/2014/main" id="{F59102B2-2039-4383-81AD-5762375718AB}"/>
              </a:ext>
            </a:extLst>
          </p:cNvPr>
          <p:cNvSpPr txBox="1"/>
          <p:nvPr/>
        </p:nvSpPr>
        <p:spPr>
          <a:xfrm>
            <a:off x="6502882" y="3942541"/>
            <a:ext cx="170967" cy="177715"/>
          </a:xfrm>
          <a:prstGeom prst="rect">
            <a:avLst/>
          </a:prstGeom>
        </p:spPr>
        <p:txBody>
          <a:bodyPr vert="horz" wrap="square" lIns="0" tIns="12700" rIns="0" bIns="0" rtlCol="0">
            <a:noAutofit/>
          </a:bodyPr>
          <a:lstStyle/>
          <a:p>
            <a:pPr defTabSz="914400">
              <a:spcBef>
                <a:spcPts val="100"/>
              </a:spcBef>
            </a:pPr>
            <a:r>
              <a:rPr lang="ja-JP" altLang="en-US" sz="800" b="1" kern="0" dirty="0">
                <a:solidFill>
                  <a:srgbClr val="0072BC"/>
                </a:solidFill>
                <a:latin typeface="Meiryo UI" panose="020B0604030504040204" pitchFamily="50" charset="-128"/>
                <a:ea typeface="Meiryo UI" panose="020B0604030504040204" pitchFamily="50" charset="-128"/>
                <a:cs typeface="メイリオ"/>
              </a:rPr>
              <a:t>*</a:t>
            </a:r>
            <a:r>
              <a:rPr lang="en-US" altLang="ja-JP" sz="800" b="1" kern="0" dirty="0">
                <a:solidFill>
                  <a:srgbClr val="0072BC"/>
                </a:solidFill>
                <a:latin typeface="Meiryo UI" panose="020B0604030504040204" pitchFamily="50" charset="-128"/>
                <a:ea typeface="Meiryo UI" panose="020B0604030504040204" pitchFamily="50" charset="-128"/>
                <a:cs typeface="メイリオ"/>
              </a:rPr>
              <a:t>1</a:t>
            </a:r>
            <a:endParaRPr sz="800" kern="0" dirty="0">
              <a:solidFill>
                <a:sysClr val="windowText" lastClr="000000"/>
              </a:solidFill>
              <a:latin typeface="Meiryo UI" panose="020B0604030504040204" pitchFamily="50" charset="-128"/>
              <a:ea typeface="Meiryo UI" panose="020B0604030504040204" pitchFamily="50" charset="-128"/>
              <a:cs typeface="メイリオ"/>
            </a:endParaRPr>
          </a:p>
        </p:txBody>
      </p:sp>
      <p:grpSp>
        <p:nvGrpSpPr>
          <p:cNvPr id="134" name="グループ化 133">
            <a:extLst>
              <a:ext uri="{FF2B5EF4-FFF2-40B4-BE49-F238E27FC236}">
                <a16:creationId xmlns:a16="http://schemas.microsoft.com/office/drawing/2014/main" id="{ADE7C2CE-A19C-477F-9F6E-E512166C3131}"/>
              </a:ext>
            </a:extLst>
          </p:cNvPr>
          <p:cNvGrpSpPr/>
          <p:nvPr/>
        </p:nvGrpSpPr>
        <p:grpSpPr>
          <a:xfrm>
            <a:off x="4518386" y="6290389"/>
            <a:ext cx="1186572" cy="848597"/>
            <a:chOff x="4543786" y="7520064"/>
            <a:chExt cx="1186572" cy="848597"/>
          </a:xfrm>
        </p:grpSpPr>
        <p:pic>
          <p:nvPicPr>
            <p:cNvPr id="135" name="図 134">
              <a:extLst>
                <a:ext uri="{FF2B5EF4-FFF2-40B4-BE49-F238E27FC236}">
                  <a16:creationId xmlns:a16="http://schemas.microsoft.com/office/drawing/2014/main" id="{3ADDB51F-2B5C-422B-9828-5D76CA511CD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3786" y="7520262"/>
              <a:ext cx="1186572" cy="848399"/>
            </a:xfrm>
            <a:prstGeom prst="rect">
              <a:avLst/>
            </a:prstGeom>
          </p:spPr>
        </p:pic>
        <p:sp>
          <p:nvSpPr>
            <p:cNvPr id="136" name="角丸四角形 76">
              <a:extLst>
                <a:ext uri="{FF2B5EF4-FFF2-40B4-BE49-F238E27FC236}">
                  <a16:creationId xmlns:a16="http://schemas.microsoft.com/office/drawing/2014/main" id="{764DE9A6-88A8-468B-9145-AE39F9CBA9F1}"/>
                </a:ext>
              </a:extLst>
            </p:cNvPr>
            <p:cNvSpPr/>
            <p:nvPr/>
          </p:nvSpPr>
          <p:spPr>
            <a:xfrm>
              <a:off x="4543786" y="7520064"/>
              <a:ext cx="1186390" cy="848597"/>
            </a:xfrm>
            <a:prstGeom prst="roundRect">
              <a:avLst>
                <a:gd name="adj" fmla="val 4989"/>
              </a:avLst>
            </a:prstGeom>
            <a:noFill/>
            <a:ln w="25400" cap="flat" cmpd="sng" algn="ctr">
              <a:no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1" lang="ja-JP" altLang="en-US" sz="1000" b="1" i="0" u="none" strike="noStrike" kern="0" cap="none" spc="0" normalizeH="0" baseline="0" noProof="0">
                  <a:ln>
                    <a:noFill/>
                  </a:ln>
                  <a:solidFill>
                    <a:prstClr val="white"/>
                  </a:solidFill>
                  <a:effectLst/>
                  <a:uLnTx/>
                  <a:uFillTx/>
                  <a:latin typeface="Meiryo" panose="020B0604030504040204" pitchFamily="34" charset="-128"/>
                  <a:ea typeface="Meiryo" panose="020B0604030504040204" pitchFamily="34" charset="-128"/>
                  <a:cs typeface="+mn-cs"/>
                </a:rPr>
                <a:t>ご契約者または</a:t>
              </a:r>
            </a:p>
            <a:p>
              <a:pPr marL="0" marR="0" lvl="0" indent="0" algn="ctr" defTabSz="914400" eaLnBrk="1" fontAlgn="auto" latinLnBrk="0" hangingPunct="1">
                <a:lnSpc>
                  <a:spcPct val="150000"/>
                </a:lnSpc>
                <a:spcBef>
                  <a:spcPts val="0"/>
                </a:spcBef>
                <a:spcAft>
                  <a:spcPts val="0"/>
                </a:spcAft>
                <a:buClrTx/>
                <a:buSzTx/>
                <a:buFontTx/>
                <a:buNone/>
                <a:tabLst/>
                <a:defRPr/>
              </a:pPr>
              <a:r>
                <a:rPr kumimoji="1" lang="ja-JP" altLang="en-US" sz="1000" b="1" i="0" u="none" strike="noStrike" kern="0" cap="none" spc="0" normalizeH="0" baseline="0" noProof="0">
                  <a:ln>
                    <a:noFill/>
                  </a:ln>
                  <a:solidFill>
                    <a:prstClr val="white"/>
                  </a:solidFill>
                  <a:effectLst/>
                  <a:uLnTx/>
                  <a:uFillTx/>
                  <a:latin typeface="Meiryo" panose="020B0604030504040204" pitchFamily="34" charset="-128"/>
                  <a:ea typeface="Meiryo" panose="020B0604030504040204" pitchFamily="34" charset="-128"/>
                  <a:cs typeface="+mn-cs"/>
                </a:rPr>
                <a:t>その配偶者の</a:t>
              </a:r>
            </a:p>
            <a:p>
              <a:pPr marL="0" marR="0" lvl="0" indent="0" algn="ctr" defTabSz="914400" eaLnBrk="1" fontAlgn="auto" latinLnBrk="0" hangingPunct="1">
                <a:lnSpc>
                  <a:spcPct val="150000"/>
                </a:lnSpc>
                <a:spcBef>
                  <a:spcPts val="0"/>
                </a:spcBef>
                <a:spcAft>
                  <a:spcPts val="0"/>
                </a:spcAft>
                <a:buClrTx/>
                <a:buSzTx/>
                <a:buFontTx/>
                <a:buNone/>
                <a:tabLst/>
                <a:defRPr/>
              </a:pPr>
              <a:r>
                <a:rPr kumimoji="1" lang="ja-JP" altLang="en-US" sz="1000" b="1" i="0" u="none" strike="noStrike" kern="0" cap="none" spc="0" normalizeH="0" baseline="0" noProof="0">
                  <a:ln>
                    <a:noFill/>
                  </a:ln>
                  <a:solidFill>
                    <a:prstClr val="white"/>
                  </a:solidFill>
                  <a:effectLst/>
                  <a:uLnTx/>
                  <a:uFillTx/>
                  <a:latin typeface="Meiryo" panose="020B0604030504040204" pitchFamily="34" charset="-128"/>
                  <a:ea typeface="Meiryo" panose="020B0604030504040204" pitchFamily="34" charset="-128"/>
                  <a:cs typeface="+mn-cs"/>
                </a:rPr>
                <a:t>同居の親族</a:t>
              </a:r>
            </a:p>
          </p:txBody>
        </p:sp>
      </p:grpSp>
      <p:grpSp>
        <p:nvGrpSpPr>
          <p:cNvPr id="137" name="グループ化 136">
            <a:extLst>
              <a:ext uri="{FF2B5EF4-FFF2-40B4-BE49-F238E27FC236}">
                <a16:creationId xmlns:a16="http://schemas.microsoft.com/office/drawing/2014/main" id="{3BD972BF-BEFD-4F11-B57F-A75A316DBB88}"/>
              </a:ext>
            </a:extLst>
          </p:cNvPr>
          <p:cNvGrpSpPr/>
          <p:nvPr/>
        </p:nvGrpSpPr>
        <p:grpSpPr>
          <a:xfrm>
            <a:off x="5782036" y="6290389"/>
            <a:ext cx="1186572" cy="848597"/>
            <a:chOff x="4543786" y="7520064"/>
            <a:chExt cx="1186572" cy="848597"/>
          </a:xfrm>
        </p:grpSpPr>
        <p:pic>
          <p:nvPicPr>
            <p:cNvPr id="138" name="図 137">
              <a:extLst>
                <a:ext uri="{FF2B5EF4-FFF2-40B4-BE49-F238E27FC236}">
                  <a16:creationId xmlns:a16="http://schemas.microsoft.com/office/drawing/2014/main" id="{4B9502B2-D686-4ECE-8E7C-CAE28FAB70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3786" y="7520262"/>
              <a:ext cx="1186572" cy="848399"/>
            </a:xfrm>
            <a:prstGeom prst="rect">
              <a:avLst/>
            </a:prstGeom>
          </p:spPr>
        </p:pic>
        <p:sp>
          <p:nvSpPr>
            <p:cNvPr id="139" name="角丸四角形 79">
              <a:extLst>
                <a:ext uri="{FF2B5EF4-FFF2-40B4-BE49-F238E27FC236}">
                  <a16:creationId xmlns:a16="http://schemas.microsoft.com/office/drawing/2014/main" id="{7AD3C60D-9E83-4A5E-958C-2DEF3EB0B71B}"/>
                </a:ext>
              </a:extLst>
            </p:cNvPr>
            <p:cNvSpPr/>
            <p:nvPr/>
          </p:nvSpPr>
          <p:spPr>
            <a:xfrm>
              <a:off x="4543786" y="7520064"/>
              <a:ext cx="1186390" cy="848597"/>
            </a:xfrm>
            <a:prstGeom prst="roundRect">
              <a:avLst>
                <a:gd name="adj" fmla="val 4989"/>
              </a:avLst>
            </a:prstGeom>
            <a:noFill/>
            <a:ln w="25400" cap="flat" cmpd="sng" algn="ctr">
              <a:no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1" lang="ja-JP" altLang="en-US" sz="1000" b="1" i="0" u="none" strike="noStrike" kern="0" cap="none" spc="0" normalizeH="0" baseline="0" noProof="0">
                  <a:ln>
                    <a:noFill/>
                  </a:ln>
                  <a:solidFill>
                    <a:prstClr val="white"/>
                  </a:solidFill>
                  <a:effectLst/>
                  <a:uLnTx/>
                  <a:uFillTx/>
                  <a:latin typeface="Meiryo" panose="020B0604030504040204" pitchFamily="34" charset="-128"/>
                  <a:ea typeface="Meiryo" panose="020B0604030504040204" pitchFamily="34" charset="-128"/>
                  <a:cs typeface="+mn-cs"/>
                </a:rPr>
                <a:t>ご契約者または</a:t>
              </a:r>
            </a:p>
            <a:p>
              <a:pPr marL="0" marR="0" lvl="0" indent="0" algn="ctr" defTabSz="914400" eaLnBrk="1" fontAlgn="auto" latinLnBrk="0" hangingPunct="1">
                <a:lnSpc>
                  <a:spcPct val="150000"/>
                </a:lnSpc>
                <a:spcBef>
                  <a:spcPts val="0"/>
                </a:spcBef>
                <a:spcAft>
                  <a:spcPts val="0"/>
                </a:spcAft>
                <a:buClrTx/>
                <a:buSzTx/>
                <a:buFontTx/>
                <a:buNone/>
                <a:tabLst/>
                <a:defRPr/>
              </a:pPr>
              <a:r>
                <a:rPr kumimoji="1" lang="ja-JP" altLang="en-US" sz="1000" b="1" i="0" u="none" strike="noStrike" kern="0" cap="none" spc="0" normalizeH="0" baseline="0" noProof="0">
                  <a:ln>
                    <a:noFill/>
                  </a:ln>
                  <a:solidFill>
                    <a:prstClr val="white"/>
                  </a:solidFill>
                  <a:effectLst/>
                  <a:uLnTx/>
                  <a:uFillTx/>
                  <a:latin typeface="Meiryo" panose="020B0604030504040204" pitchFamily="34" charset="-128"/>
                  <a:ea typeface="Meiryo" panose="020B0604030504040204" pitchFamily="34" charset="-128"/>
                  <a:cs typeface="+mn-cs"/>
                </a:rPr>
                <a:t>その配偶者の</a:t>
              </a:r>
            </a:p>
            <a:p>
              <a:pPr marL="0" marR="0" lvl="0" indent="0" algn="ctr" defTabSz="914400" eaLnBrk="1" fontAlgn="auto" latinLnBrk="0" hangingPunct="1">
                <a:lnSpc>
                  <a:spcPct val="150000"/>
                </a:lnSpc>
                <a:spcBef>
                  <a:spcPts val="0"/>
                </a:spcBef>
                <a:spcAft>
                  <a:spcPts val="0"/>
                </a:spcAft>
                <a:buClrTx/>
                <a:buSzTx/>
                <a:buFontTx/>
                <a:buNone/>
                <a:tabLst/>
                <a:defRPr/>
              </a:pPr>
              <a:r>
                <a:rPr kumimoji="1" lang="ja-JP" altLang="en-US" sz="1000" b="1" i="0" u="none" strike="noStrike" kern="0" cap="none" spc="0" normalizeH="0" baseline="0" noProof="0">
                  <a:ln>
                    <a:noFill/>
                  </a:ln>
                  <a:solidFill>
                    <a:prstClr val="white"/>
                  </a:solidFill>
                  <a:effectLst/>
                  <a:uLnTx/>
                  <a:uFillTx/>
                  <a:latin typeface="Meiryo" panose="020B0604030504040204" pitchFamily="34" charset="-128"/>
                  <a:ea typeface="Meiryo" panose="020B0604030504040204" pitchFamily="34" charset="-128"/>
                  <a:cs typeface="+mn-cs"/>
                </a:rPr>
                <a:t>別居の扶養親族</a:t>
              </a:r>
            </a:p>
          </p:txBody>
        </p:sp>
      </p:grpSp>
      <p:grpSp>
        <p:nvGrpSpPr>
          <p:cNvPr id="140" name="グループ化 139">
            <a:extLst>
              <a:ext uri="{FF2B5EF4-FFF2-40B4-BE49-F238E27FC236}">
                <a16:creationId xmlns:a16="http://schemas.microsoft.com/office/drawing/2014/main" id="{41449F72-0ED5-450D-8543-3196272279B9}"/>
              </a:ext>
            </a:extLst>
          </p:cNvPr>
          <p:cNvGrpSpPr/>
          <p:nvPr/>
        </p:nvGrpSpPr>
        <p:grpSpPr>
          <a:xfrm>
            <a:off x="3254736" y="6290389"/>
            <a:ext cx="1186572" cy="848597"/>
            <a:chOff x="4543786" y="7520064"/>
            <a:chExt cx="1186572" cy="848597"/>
          </a:xfrm>
        </p:grpSpPr>
        <p:pic>
          <p:nvPicPr>
            <p:cNvPr id="141" name="図 140">
              <a:extLst>
                <a:ext uri="{FF2B5EF4-FFF2-40B4-BE49-F238E27FC236}">
                  <a16:creationId xmlns:a16="http://schemas.microsoft.com/office/drawing/2014/main" id="{8AC07B39-89F3-46D5-A55B-1C8D02C60E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3786" y="7520262"/>
              <a:ext cx="1186572" cy="848399"/>
            </a:xfrm>
            <a:prstGeom prst="rect">
              <a:avLst/>
            </a:prstGeom>
          </p:spPr>
        </p:pic>
        <p:sp>
          <p:nvSpPr>
            <p:cNvPr id="142" name="角丸四角形 85">
              <a:extLst>
                <a:ext uri="{FF2B5EF4-FFF2-40B4-BE49-F238E27FC236}">
                  <a16:creationId xmlns:a16="http://schemas.microsoft.com/office/drawing/2014/main" id="{7E0B6D3F-CB50-4407-8FEE-6047F6086BE3}"/>
                </a:ext>
              </a:extLst>
            </p:cNvPr>
            <p:cNvSpPr/>
            <p:nvPr/>
          </p:nvSpPr>
          <p:spPr>
            <a:xfrm>
              <a:off x="4543786" y="7520064"/>
              <a:ext cx="1186390" cy="848597"/>
            </a:xfrm>
            <a:prstGeom prst="roundRect">
              <a:avLst>
                <a:gd name="adj" fmla="val 4989"/>
              </a:avLst>
            </a:prstGeom>
            <a:noFill/>
            <a:ln w="25400" cap="flat" cmpd="sng" algn="ctr">
              <a:no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1" lang="ja-JP" altLang="en-US" sz="1000" b="1" i="0" u="none" strike="noStrike" kern="0" cap="none" spc="0" normalizeH="0" baseline="0" noProof="0" dirty="0">
                  <a:ln>
                    <a:noFill/>
                  </a:ln>
                  <a:solidFill>
                    <a:prstClr val="white"/>
                  </a:solidFill>
                  <a:effectLst/>
                  <a:uLnTx/>
                  <a:uFillTx/>
                  <a:latin typeface="Meiryo" panose="020B0604030504040204" pitchFamily="34" charset="-128"/>
                  <a:ea typeface="Meiryo" panose="020B0604030504040204" pitchFamily="34" charset="-128"/>
                  <a:cs typeface="+mn-cs"/>
                </a:rPr>
                <a:t>ご契約者または</a:t>
              </a:r>
              <a:endParaRPr kumimoji="1" lang="en-US" altLang="ja-JP" sz="1000" b="1" i="0" u="none" strike="noStrike" kern="0" cap="none" spc="0" normalizeH="0" baseline="0" noProof="0" dirty="0">
                <a:ln>
                  <a:noFill/>
                </a:ln>
                <a:solidFill>
                  <a:prstClr val="white"/>
                </a:solidFill>
                <a:effectLst/>
                <a:uLnTx/>
                <a:uFillTx/>
                <a:latin typeface="Meiryo" panose="020B0604030504040204" pitchFamily="34" charset="-128"/>
                <a:ea typeface="Meiryo" panose="020B0604030504040204" pitchFamily="34" charset="-128"/>
                <a:cs typeface="+mn-cs"/>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1" lang="ja-JP" altLang="en-US" sz="1000" b="1" i="0" u="none" strike="noStrike" kern="0" cap="none" spc="0" normalizeH="0" baseline="0" noProof="0" dirty="0">
                  <a:ln>
                    <a:noFill/>
                  </a:ln>
                  <a:solidFill>
                    <a:prstClr val="white"/>
                  </a:solidFill>
                  <a:effectLst/>
                  <a:uLnTx/>
                  <a:uFillTx/>
                  <a:latin typeface="Meiryo" panose="020B0604030504040204" pitchFamily="34" charset="-128"/>
                  <a:ea typeface="Meiryo" panose="020B0604030504040204" pitchFamily="34" charset="-128"/>
                  <a:cs typeface="+mn-cs"/>
                </a:rPr>
                <a:t>ご契約者の</a:t>
              </a:r>
              <a:endParaRPr kumimoji="1" lang="en-US" altLang="ja-JP" sz="1000" b="1" i="0" u="none" strike="noStrike" kern="0" cap="none" spc="0" normalizeH="0" baseline="0" noProof="0" dirty="0">
                <a:ln>
                  <a:noFill/>
                </a:ln>
                <a:solidFill>
                  <a:prstClr val="white"/>
                </a:solidFill>
                <a:effectLst/>
                <a:uLnTx/>
                <a:uFillTx/>
                <a:latin typeface="Meiryo" panose="020B0604030504040204" pitchFamily="34" charset="-128"/>
                <a:ea typeface="Meiryo" panose="020B0604030504040204" pitchFamily="34" charset="-128"/>
                <a:cs typeface="+mn-cs"/>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1" lang="ja-JP" altLang="en-US" sz="1000" b="1" i="0" u="none" strike="noStrike" kern="0" cap="none" spc="0" normalizeH="0" baseline="0" noProof="0" dirty="0">
                  <a:ln>
                    <a:noFill/>
                  </a:ln>
                  <a:solidFill>
                    <a:prstClr val="white"/>
                  </a:solidFill>
                  <a:effectLst/>
                  <a:uLnTx/>
                  <a:uFillTx/>
                  <a:latin typeface="Meiryo" panose="020B0604030504040204" pitchFamily="34" charset="-128"/>
                  <a:ea typeface="Meiryo" panose="020B0604030504040204" pitchFamily="34" charset="-128"/>
                  <a:cs typeface="+mn-cs"/>
                </a:rPr>
                <a:t>配偶者</a:t>
              </a:r>
            </a:p>
          </p:txBody>
        </p:sp>
      </p:grpSp>
      <p:pic>
        <p:nvPicPr>
          <p:cNvPr id="143" name="図 142">
            <a:extLst>
              <a:ext uri="{FF2B5EF4-FFF2-40B4-BE49-F238E27FC236}">
                <a16:creationId xmlns:a16="http://schemas.microsoft.com/office/drawing/2014/main" id="{E90B1732-FBC3-4A6E-9642-0081C1DAA3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9943" y="9154936"/>
            <a:ext cx="315634" cy="414399"/>
          </a:xfrm>
          <a:prstGeom prst="rect">
            <a:avLst/>
          </a:prstGeom>
        </p:spPr>
      </p:pic>
      <p:pic>
        <p:nvPicPr>
          <p:cNvPr id="144" name="図 143">
            <a:extLst>
              <a:ext uri="{FF2B5EF4-FFF2-40B4-BE49-F238E27FC236}">
                <a16:creationId xmlns:a16="http://schemas.microsoft.com/office/drawing/2014/main" id="{B4C7979B-F59E-464E-BAFC-044281546DE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3376" y="8339336"/>
            <a:ext cx="900000" cy="420000"/>
          </a:xfrm>
          <a:prstGeom prst="rect">
            <a:avLst/>
          </a:prstGeom>
        </p:spPr>
      </p:pic>
      <p:sp>
        <p:nvSpPr>
          <p:cNvPr id="145" name="テキスト ボックス 144">
            <a:extLst>
              <a:ext uri="{FF2B5EF4-FFF2-40B4-BE49-F238E27FC236}">
                <a16:creationId xmlns:a16="http://schemas.microsoft.com/office/drawing/2014/main" id="{FF6129DE-3A8B-413B-9AA5-CE5EE878AAB9}"/>
              </a:ext>
            </a:extLst>
          </p:cNvPr>
          <p:cNvSpPr txBox="1"/>
          <p:nvPr/>
        </p:nvSpPr>
        <p:spPr>
          <a:xfrm>
            <a:off x="2157203" y="10424267"/>
            <a:ext cx="720000" cy="124508"/>
          </a:xfrm>
          <a:prstGeom prst="rect">
            <a:avLst/>
          </a:prstGeom>
          <a:noFill/>
        </p:spPr>
        <p:txBody>
          <a:bodyPr wrap="square" lIns="0" tIns="0" rIns="0" bIns="0">
            <a:noAutofit/>
          </a:bodyPr>
          <a:lstStyle/>
          <a:p>
            <a:pPr defTabSz="914400"/>
            <a:r>
              <a:rPr lang="ja-JP" altLang="en-US" sz="800" b="1" kern="0" dirty="0">
                <a:solidFill>
                  <a:prstClr val="black"/>
                </a:solidFill>
                <a:latin typeface="Meiryo" panose="020B0604030504040204" pitchFamily="34" charset="-128"/>
                <a:ea typeface="Meiryo" panose="020B0604030504040204" pitchFamily="34" charset="-128"/>
              </a:rPr>
              <a:t>引受保険会社：</a:t>
            </a:r>
          </a:p>
        </p:txBody>
      </p:sp>
      <p:sp>
        <p:nvSpPr>
          <p:cNvPr id="146" name="object 15">
            <a:extLst>
              <a:ext uri="{FF2B5EF4-FFF2-40B4-BE49-F238E27FC236}">
                <a16:creationId xmlns:a16="http://schemas.microsoft.com/office/drawing/2014/main" id="{70DEEFB7-A9EB-4ADD-9E60-704EB2A8D676}"/>
              </a:ext>
            </a:extLst>
          </p:cNvPr>
          <p:cNvSpPr txBox="1"/>
          <p:nvPr/>
        </p:nvSpPr>
        <p:spPr>
          <a:xfrm>
            <a:off x="2019951" y="4653657"/>
            <a:ext cx="4577699" cy="516578"/>
          </a:xfrm>
          <a:prstGeom prst="rect">
            <a:avLst/>
          </a:prstGeom>
        </p:spPr>
        <p:txBody>
          <a:bodyPr vert="horz" wrap="square" lIns="0" tIns="12700" rIns="0" bIns="0" rtlCol="0">
            <a:noAutofit/>
          </a:bodyPr>
          <a:lstStyle/>
          <a:p>
            <a:pPr marL="204788" indent="-204788">
              <a:defRPr/>
            </a:pPr>
            <a:r>
              <a:rPr kumimoji="1" lang="ja-JP" altLang="en-US" sz="700" dirty="0">
                <a:solidFill>
                  <a:srgbClr val="0072BC"/>
                </a:solidFill>
                <a:latin typeface="メイリオ" panose="020B0604030504040204" pitchFamily="50" charset="-128"/>
                <a:ea typeface="メイリオ" panose="020B0604030504040204" pitchFamily="50" charset="-128"/>
              </a:rPr>
              <a:t>*</a:t>
            </a:r>
            <a:r>
              <a:rPr kumimoji="1" lang="en-US" altLang="ja-JP" sz="700" dirty="0">
                <a:solidFill>
                  <a:srgbClr val="0072BC"/>
                </a:solidFill>
                <a:latin typeface="メイリオ" panose="020B0604030504040204" pitchFamily="50" charset="-128"/>
                <a:ea typeface="メイリオ" panose="020B0604030504040204" pitchFamily="50" charset="-128"/>
              </a:rPr>
              <a:t>1</a:t>
            </a:r>
            <a:r>
              <a:rPr kumimoji="1" lang="ja-JP" altLang="en-US" sz="700" dirty="0">
                <a:solidFill>
                  <a:srgbClr val="0072BC"/>
                </a:solidFill>
                <a:latin typeface="メイリオ" panose="020B0604030504040204" pitchFamily="50" charset="-128"/>
                <a:ea typeface="メイリオ" panose="020B0604030504040204" pitchFamily="50" charset="-128"/>
              </a:rPr>
              <a:t>　日本赤十字社の団体扱割引は</a:t>
            </a:r>
            <a:r>
              <a:rPr kumimoji="1" lang="en-US" altLang="ja-JP" sz="700" dirty="0">
                <a:solidFill>
                  <a:srgbClr val="0072BC"/>
                </a:solidFill>
                <a:latin typeface="メイリオ" panose="020B0604030504040204" pitchFamily="50" charset="-128"/>
                <a:ea typeface="メイリオ" panose="020B0604030504040204" pitchFamily="50" charset="-128"/>
              </a:rPr>
              <a:t>20</a:t>
            </a:r>
            <a:r>
              <a:rPr kumimoji="1" lang="ja-JP" altLang="en-US" sz="700" dirty="0">
                <a:solidFill>
                  <a:srgbClr val="0072BC"/>
                </a:solidFill>
                <a:latin typeface="メイリオ" panose="020B0604030504040204" pitchFamily="50" charset="-128"/>
                <a:ea typeface="メイリオ" panose="020B0604030504040204" pitchFamily="50" charset="-128"/>
              </a:rPr>
              <a:t>％です。団体扱割引</a:t>
            </a:r>
            <a:r>
              <a:rPr kumimoji="1" lang="en-US" altLang="ja-JP" sz="700" dirty="0">
                <a:solidFill>
                  <a:srgbClr val="0072BC"/>
                </a:solidFill>
                <a:latin typeface="メイリオ" panose="020B0604030504040204" pitchFamily="50" charset="-128"/>
                <a:ea typeface="メイリオ" panose="020B0604030504040204" pitchFamily="50" charset="-128"/>
              </a:rPr>
              <a:t>20</a:t>
            </a:r>
            <a:r>
              <a:rPr kumimoji="1" lang="ja-JP" altLang="en-US" sz="700" dirty="0">
                <a:solidFill>
                  <a:srgbClr val="0072BC"/>
                </a:solidFill>
                <a:latin typeface="メイリオ" panose="020B0604030504040204" pitchFamily="50" charset="-128"/>
                <a:ea typeface="メイリオ" panose="020B0604030504040204" pitchFamily="50" charset="-128"/>
              </a:rPr>
              <a:t>％は、</a:t>
            </a:r>
            <a:r>
              <a:rPr kumimoji="1" lang="ja-JP" altLang="en-US" sz="700" dirty="0">
                <a:solidFill>
                  <a:srgbClr val="0070C0"/>
                </a:solidFill>
                <a:latin typeface="メイリオ" panose="020B0604030504040204" pitchFamily="50" charset="-128"/>
                <a:ea typeface="メイリオ" panose="020B0604030504040204" pitchFamily="50" charset="-128"/>
              </a:rPr>
              <a:t>保険期間の始期日が令和６年４月１日から令和７年４月１日までの契約に適用されます。割引率は、団体の損害率等により毎年見直されます。団体扱一時払は一般契約一時払に比べて５％割安です。団体扱分割払は一般</a:t>
            </a:r>
            <a:r>
              <a:rPr kumimoji="1" lang="ja-JP" altLang="en-US" sz="700" dirty="0">
                <a:solidFill>
                  <a:srgbClr val="0072BC"/>
                </a:solidFill>
                <a:latin typeface="メイリオ" panose="020B0604030504040204" pitchFamily="50" charset="-128"/>
                <a:ea typeface="メイリオ" panose="020B0604030504040204" pitchFamily="50" charset="-128"/>
              </a:rPr>
              <a:t>契約と異なり分割割増がかからないので約５％割安となります。</a:t>
            </a:r>
          </a:p>
        </p:txBody>
      </p:sp>
      <p:sp>
        <p:nvSpPr>
          <p:cNvPr id="147" name="テキスト ボックス 146">
            <a:extLst>
              <a:ext uri="{FF2B5EF4-FFF2-40B4-BE49-F238E27FC236}">
                <a16:creationId xmlns:a16="http://schemas.microsoft.com/office/drawing/2014/main" id="{460ED937-E61B-47B8-8916-8B193ECC584B}"/>
              </a:ext>
            </a:extLst>
          </p:cNvPr>
          <p:cNvSpPr txBox="1"/>
          <p:nvPr/>
        </p:nvSpPr>
        <p:spPr>
          <a:xfrm>
            <a:off x="460866" y="7258903"/>
            <a:ext cx="6898784" cy="661720"/>
          </a:xfrm>
          <a:prstGeom prst="rect">
            <a:avLst/>
          </a:prstGeom>
          <a:noFill/>
        </p:spPr>
        <p:txBody>
          <a:bodyPr wrap="square">
            <a:spAutoFit/>
          </a:bodyPr>
          <a:lstStyle/>
          <a:p>
            <a:pPr defTabSz="914400"/>
            <a:r>
              <a:rPr kumimoji="1" lang="ja-JP" altLang="en-US" sz="800" kern="0" dirty="0">
                <a:solidFill>
                  <a:srgbClr val="0072BC"/>
                </a:solidFill>
                <a:latin typeface="メイリオ" panose="020B0604030504040204" pitchFamily="50" charset="-128"/>
                <a:ea typeface="メイリオ" panose="020B0604030504040204" pitchFamily="50" charset="-128"/>
              </a:rPr>
              <a:t>ご契約者は</a:t>
            </a:r>
            <a:r>
              <a:rPr kumimoji="1" lang="ja-JP" altLang="en-US" sz="800" kern="0" dirty="0">
                <a:solidFill>
                  <a:srgbClr val="FF0000"/>
                </a:solidFill>
                <a:latin typeface="メイリオ" panose="020B0604030504040204" pitchFamily="50" charset="-128"/>
                <a:ea typeface="メイリオ" panose="020B0604030504040204" pitchFamily="50" charset="-128"/>
              </a:rPr>
              <a:t>●●赤十字病院</a:t>
            </a:r>
            <a:r>
              <a:rPr kumimoji="1" lang="ja-JP" altLang="en-US" sz="800" kern="0" dirty="0">
                <a:solidFill>
                  <a:srgbClr val="0072BC"/>
                </a:solidFill>
                <a:latin typeface="メイリオ" panose="020B0604030504040204" pitchFamily="50" charset="-128"/>
                <a:ea typeface="メイリオ" panose="020B0604030504040204" pitchFamily="50" charset="-128"/>
              </a:rPr>
              <a:t>に勤務し、</a:t>
            </a:r>
            <a:r>
              <a:rPr kumimoji="1" lang="ja-JP" altLang="en-US" sz="800" kern="0" dirty="0">
                <a:solidFill>
                  <a:srgbClr val="FF0000"/>
                </a:solidFill>
                <a:latin typeface="メイリオ" panose="020B0604030504040204" pitchFamily="50" charset="-128"/>
                <a:ea typeface="メイリオ" panose="020B0604030504040204" pitchFamily="50" charset="-128"/>
              </a:rPr>
              <a:t>●●赤十字病院</a:t>
            </a:r>
            <a:r>
              <a:rPr kumimoji="1" lang="ja-JP" altLang="en-US" sz="800" kern="0" dirty="0">
                <a:solidFill>
                  <a:srgbClr val="0072BC"/>
                </a:solidFill>
                <a:latin typeface="メイリオ" panose="020B0604030504040204" pitchFamily="50" charset="-128"/>
                <a:ea typeface="メイリオ" panose="020B0604030504040204" pitchFamily="50" charset="-128"/>
              </a:rPr>
              <a:t>から毎月給与の支払いを受けている</a:t>
            </a:r>
            <a:r>
              <a:rPr kumimoji="1" lang="ja-JP" altLang="en-US" sz="800" kern="0" dirty="0">
                <a:solidFill>
                  <a:srgbClr val="0070C0"/>
                </a:solidFill>
                <a:latin typeface="メイリオ" panose="020B0604030504040204" pitchFamily="50" charset="-128"/>
                <a:ea typeface="メイリオ" panose="020B0604030504040204" pitchFamily="50" charset="-128"/>
              </a:rPr>
              <a:t>方、日本赤十字社が保険契約を認めている退職者に限ります。記名被保険者（ご契約のお車を主に使用される方）および車両所有者は、ご契約者、ご契約者の配偶者、ご契約者またはその配偶者の同居</a:t>
            </a:r>
            <a:r>
              <a:rPr kumimoji="1" lang="ja-JP" altLang="en-US" sz="800" kern="0" dirty="0">
                <a:solidFill>
                  <a:srgbClr val="0072BC"/>
                </a:solidFill>
                <a:latin typeface="メイリオ" panose="020B0604030504040204" pitchFamily="50" charset="-128"/>
                <a:ea typeface="メイリオ" panose="020B0604030504040204" pitchFamily="50" charset="-128"/>
              </a:rPr>
              <a:t>の親族、ご契約者またはその配偶者の別居の扶養親族のいずれかの場合に、ご契約いただけます。</a:t>
            </a:r>
            <a:endParaRPr kumimoji="1" lang="en-US" altLang="ja-JP" sz="800" kern="0" dirty="0">
              <a:solidFill>
                <a:srgbClr val="0072BC"/>
              </a:solidFill>
              <a:latin typeface="メイリオ" panose="020B0604030504040204" pitchFamily="50" charset="-128"/>
              <a:ea typeface="メイリオ" panose="020B0604030504040204" pitchFamily="50" charset="-128"/>
            </a:endParaRPr>
          </a:p>
          <a:p>
            <a:pPr marL="95250" indent="-95250" defTabSz="914400">
              <a:spcBef>
                <a:spcPts val="600"/>
              </a:spcBef>
            </a:pPr>
            <a:r>
              <a:rPr kumimoji="1" lang="en-US" altLang="ja-JP" sz="800" kern="0" dirty="0">
                <a:solidFill>
                  <a:srgbClr val="0072BC"/>
                </a:solidFill>
                <a:latin typeface="メイリオ" panose="020B0604030504040204" pitchFamily="50" charset="-128"/>
                <a:ea typeface="メイリオ" panose="020B0604030504040204" pitchFamily="50" charset="-128"/>
              </a:rPr>
              <a:t>※</a:t>
            </a:r>
            <a:r>
              <a:rPr kumimoji="1" lang="ja-JP" altLang="en-US" sz="800" kern="0" dirty="0">
                <a:solidFill>
                  <a:srgbClr val="0072BC"/>
                </a:solidFill>
                <a:latin typeface="メイリオ" panose="020B0604030504040204" pitchFamily="50" charset="-128"/>
                <a:ea typeface="メイリオ" panose="020B0604030504040204" pitchFamily="50" charset="-128"/>
              </a:rPr>
              <a:t>配偶者の定義についての詳細は、「パンフレット兼重要事項説明書」をご確認いただくか、代理店または東京海上日動までお問い合わせください。</a:t>
            </a:r>
          </a:p>
        </p:txBody>
      </p:sp>
      <p:sp>
        <p:nvSpPr>
          <p:cNvPr id="148" name="テキスト ボックス 147">
            <a:extLst>
              <a:ext uri="{FF2B5EF4-FFF2-40B4-BE49-F238E27FC236}">
                <a16:creationId xmlns:a16="http://schemas.microsoft.com/office/drawing/2014/main" id="{61451576-9865-4829-A5F7-F1AD09563DE3}"/>
              </a:ext>
            </a:extLst>
          </p:cNvPr>
          <p:cNvSpPr txBox="1"/>
          <p:nvPr/>
        </p:nvSpPr>
        <p:spPr>
          <a:xfrm>
            <a:off x="854725" y="9086119"/>
            <a:ext cx="6504925" cy="1154162"/>
          </a:xfrm>
          <a:prstGeom prst="rect">
            <a:avLst/>
          </a:prstGeom>
          <a:noFill/>
        </p:spPr>
        <p:txBody>
          <a:bodyPr wrap="square">
            <a:spAutoFit/>
          </a:bodyPr>
          <a:lstStyle/>
          <a:p>
            <a:pPr marL="100013" indent="-100013" defTabSz="914400"/>
            <a:r>
              <a:rPr kumimoji="1" lang="ja-JP" altLang="en-US" sz="800" dirty="0">
                <a:latin typeface="Meiryo UI" panose="020B0604030504040204" pitchFamily="50" charset="-128"/>
                <a:ea typeface="Meiryo UI" panose="020B0604030504040204" pitchFamily="50" charset="-128"/>
              </a:rPr>
              <a:t> ■保険料の口座振替不能が発生したにもかかわらず振替日の翌日から１か月以内に指定口座から振り替えられなかった場合、資本関係の変更により系列会社でなくなった場合、「保険料の集金に関する契約書」に定められた契約者の人数に不足する場合等には、団体扱・集団扱特約が失効し、残りの保険料を一括して払込みいただくことがありますので、あらかじめご了承ください。</a:t>
            </a:r>
            <a:endParaRPr kumimoji="1" lang="en-US" altLang="ja-JP" sz="800" dirty="0">
              <a:latin typeface="Meiryo UI" panose="020B0604030504040204" pitchFamily="50" charset="-128"/>
              <a:ea typeface="Meiryo UI" panose="020B0604030504040204" pitchFamily="50" charset="-128"/>
            </a:endParaRPr>
          </a:p>
          <a:p>
            <a:pPr marL="100013" indent="-100013" defTabSz="914400"/>
            <a:r>
              <a:rPr kumimoji="1" lang="ja-JP" altLang="en-US" sz="800" kern="0" dirty="0">
                <a:latin typeface="メイリオ" panose="020B0604030504040204" pitchFamily="50" charset="-128"/>
                <a:ea typeface="メイリオ" panose="020B0604030504040204" pitchFamily="50" charset="-128"/>
              </a:rPr>
              <a:t>■本制度の対象となる退職者の範囲には制限があります。詳細は代理店までお問い合わせください。</a:t>
            </a:r>
            <a:endParaRPr kumimoji="1" lang="en-US" altLang="ja-JP" sz="800" kern="0" dirty="0">
              <a:latin typeface="メイリオ" panose="020B0604030504040204" pitchFamily="50" charset="-128"/>
              <a:ea typeface="メイリオ" panose="020B0604030504040204" pitchFamily="50" charset="-128"/>
            </a:endParaRPr>
          </a:p>
          <a:p>
            <a:pPr marL="119063" indent="-119063" defTabSz="914400"/>
            <a:r>
              <a:rPr kumimoji="1" lang="ja-JP" altLang="en-US" sz="800" kern="0" dirty="0">
                <a:latin typeface="メイリオ" panose="020B0604030504040204" pitchFamily="50" charset="-128"/>
                <a:ea typeface="メイリオ" panose="020B0604030504040204" pitchFamily="50" charset="-128"/>
              </a:rPr>
              <a:t>■トータルアシスト自動車保険は、ご契約のお車が主な自家用車*</a:t>
            </a:r>
            <a:r>
              <a:rPr kumimoji="1" lang="en-US" altLang="ja-JP" sz="800" kern="0" dirty="0">
                <a:latin typeface="メイリオ" panose="020B0604030504040204" pitchFamily="50" charset="-128"/>
                <a:ea typeface="メイリオ" panose="020B0604030504040204" pitchFamily="50" charset="-128"/>
              </a:rPr>
              <a:t>2</a:t>
            </a:r>
            <a:r>
              <a:rPr kumimoji="1" lang="ja-JP" altLang="en-US" sz="800" kern="0" dirty="0">
                <a:latin typeface="メイリオ" panose="020B0604030504040204" pitchFamily="50" charset="-128"/>
                <a:ea typeface="メイリオ" panose="020B0604030504040204" pitchFamily="50" charset="-128"/>
              </a:rPr>
              <a:t>の場合にご契約いただけます</a:t>
            </a:r>
            <a:r>
              <a:rPr kumimoji="1" lang="ja-JP" altLang="en-US" sz="800" kern="0" dirty="0">
                <a:solidFill>
                  <a:sysClr val="windowText" lastClr="000000"/>
                </a:solidFill>
                <a:latin typeface="メイリオ" panose="020B0604030504040204" pitchFamily="50" charset="-128"/>
                <a:ea typeface="メイリオ" panose="020B0604030504040204" pitchFamily="50" charset="-128"/>
              </a:rPr>
              <a:t>。</a:t>
            </a:r>
          </a:p>
          <a:p>
            <a:pPr marL="106363" indent="-106363" defTabSz="914400"/>
            <a:r>
              <a:rPr kumimoji="1" lang="en-US" altLang="ja-JP" sz="800" kern="0" dirty="0">
                <a:solidFill>
                  <a:sysClr val="windowText" lastClr="000000"/>
                </a:solidFill>
                <a:latin typeface="メイリオ" panose="020B0604030504040204" pitchFamily="50" charset="-128"/>
                <a:ea typeface="メイリオ" panose="020B0604030504040204" pitchFamily="50" charset="-128"/>
              </a:rPr>
              <a:t>	</a:t>
            </a:r>
            <a:r>
              <a:rPr kumimoji="1" lang="ja-JP" altLang="en-US" sz="800" kern="0" dirty="0">
                <a:solidFill>
                  <a:sysClr val="windowText" lastClr="000000"/>
                </a:solidFill>
                <a:latin typeface="メイリオ" panose="020B0604030504040204" pitchFamily="50" charset="-128"/>
                <a:ea typeface="メイリオ" panose="020B0604030504040204" pitchFamily="50" charset="-128"/>
              </a:rPr>
              <a:t>ご契約のお車が二輪自動車、原動機付自転車の場合等には代理店までお問い合わせください。</a:t>
            </a:r>
            <a:endParaRPr kumimoji="1" lang="en-US" altLang="ja-JP" sz="800" kern="0" dirty="0">
              <a:solidFill>
                <a:sysClr val="windowText" lastClr="000000"/>
              </a:solidFill>
              <a:latin typeface="メイリオ" panose="020B0604030504040204" pitchFamily="50" charset="-128"/>
              <a:ea typeface="メイリオ" panose="020B0604030504040204" pitchFamily="50" charset="-128"/>
            </a:endParaRPr>
          </a:p>
          <a:p>
            <a:pPr marL="306388" indent="-217488" defTabSz="914400">
              <a:spcBef>
                <a:spcPts val="600"/>
              </a:spcBef>
            </a:pPr>
            <a:r>
              <a:rPr kumimoji="1" lang="ja-JP" altLang="en-US" sz="800" kern="0" dirty="0">
                <a:solidFill>
                  <a:sysClr val="windowText" lastClr="000000"/>
                </a:solidFill>
                <a:latin typeface="メイリオ" panose="020B0604030504040204" pitchFamily="50" charset="-128"/>
                <a:ea typeface="メイリオ" panose="020B0604030504040204" pitchFamily="50" charset="-128"/>
              </a:rPr>
              <a:t>*</a:t>
            </a:r>
            <a:r>
              <a:rPr kumimoji="1" lang="en-US" altLang="ja-JP" sz="800" kern="0" dirty="0">
                <a:solidFill>
                  <a:sysClr val="windowText" lastClr="000000"/>
                </a:solidFill>
                <a:latin typeface="メイリオ" panose="020B0604030504040204" pitchFamily="50" charset="-128"/>
                <a:ea typeface="メイリオ" panose="020B0604030504040204" pitchFamily="50" charset="-128"/>
              </a:rPr>
              <a:t>2</a:t>
            </a:r>
            <a:r>
              <a:rPr kumimoji="1" lang="ja-JP" altLang="en-US" sz="800" kern="0" dirty="0">
                <a:solidFill>
                  <a:sysClr val="windowText" lastClr="000000"/>
                </a:solidFill>
                <a:latin typeface="メイリオ" panose="020B0604030504040204" pitchFamily="50" charset="-128"/>
                <a:ea typeface="メイリオ" panose="020B0604030504040204" pitchFamily="50" charset="-128"/>
              </a:rPr>
              <a:t>　主な自家用車とは、お車の用途・車種が自家用乗用車（普通・小型・軽四輪）、自家用貨物車</a:t>
            </a:r>
            <a:r>
              <a:rPr kumimoji="1" lang="en-US" altLang="ja-JP" sz="800" kern="0" dirty="0">
                <a:solidFill>
                  <a:sysClr val="windowText" lastClr="000000"/>
                </a:solidFill>
                <a:latin typeface="メイリオ" panose="020B0604030504040204" pitchFamily="50" charset="-128"/>
                <a:ea typeface="メイリオ" panose="020B0604030504040204" pitchFamily="50" charset="-128"/>
              </a:rPr>
              <a:t>〔</a:t>
            </a:r>
            <a:r>
              <a:rPr kumimoji="1" lang="ja-JP" altLang="en-US" sz="800" kern="0" dirty="0">
                <a:solidFill>
                  <a:sysClr val="windowText" lastClr="000000"/>
                </a:solidFill>
                <a:latin typeface="メイリオ" panose="020B0604030504040204" pitchFamily="50" charset="-128"/>
                <a:ea typeface="メイリオ" panose="020B0604030504040204" pitchFamily="50" charset="-128"/>
              </a:rPr>
              <a:t>普通（最大積載量２トン以下）・小型・軽四輪</a:t>
            </a:r>
            <a:r>
              <a:rPr kumimoji="1" lang="en-US" altLang="ja-JP" sz="800" kern="0" dirty="0">
                <a:solidFill>
                  <a:sysClr val="windowText" lastClr="000000"/>
                </a:solidFill>
                <a:latin typeface="メイリオ" panose="020B0604030504040204" pitchFamily="50" charset="-128"/>
                <a:ea typeface="メイリオ" panose="020B0604030504040204" pitchFamily="50" charset="-128"/>
              </a:rPr>
              <a:t>〕</a:t>
            </a:r>
            <a:r>
              <a:rPr kumimoji="1" lang="ja-JP" altLang="en-US" sz="800" kern="0" dirty="0">
                <a:solidFill>
                  <a:sysClr val="windowText" lastClr="000000"/>
                </a:solidFill>
                <a:latin typeface="メイリオ" panose="020B0604030504040204" pitchFamily="50" charset="-128"/>
                <a:ea typeface="メイリオ" panose="020B0604030504040204" pitchFamily="50" charset="-128"/>
              </a:rPr>
              <a:t>、特種用途自動車（キャンピング車）であるものをいいます。</a:t>
            </a:r>
          </a:p>
        </p:txBody>
      </p:sp>
      <p:sp>
        <p:nvSpPr>
          <p:cNvPr id="149" name="Text Box 437">
            <a:extLst>
              <a:ext uri="{FF2B5EF4-FFF2-40B4-BE49-F238E27FC236}">
                <a16:creationId xmlns:a16="http://schemas.microsoft.com/office/drawing/2014/main" id="{2D94F4EB-8340-404D-878F-C3DE717F3C0C}"/>
              </a:ext>
            </a:extLst>
          </p:cNvPr>
          <p:cNvSpPr txBox="1">
            <a:spLocks noChangeArrowheads="1"/>
          </p:cNvSpPr>
          <p:nvPr/>
        </p:nvSpPr>
        <p:spPr bwMode="auto">
          <a:xfrm>
            <a:off x="5678261" y="10533173"/>
            <a:ext cx="1871663" cy="144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322" tIns="44161" rIns="88322" bIns="44161" anchor="ctr"/>
          <a:lstStyle>
            <a:lvl1pPr defTabSz="88265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441325" indent="-284163" defTabSz="8826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882650" indent="-228600" defTabSz="88265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325563" indent="-227013" defTabSz="88265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1766888" indent="-228600" defTabSz="88265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224088" indent="-228600" defTabSz="88265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681288" indent="-228600" defTabSz="88265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138488" indent="-228600" defTabSz="88265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595688" indent="-228600" defTabSz="88265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a:spcBef>
                <a:spcPct val="50000"/>
              </a:spcBef>
              <a:buFontTx/>
              <a:buNone/>
            </a:pPr>
            <a:r>
              <a:rPr lang="en-US" altLang="ja-JP" sz="800" kern="0" dirty="0">
                <a:solidFill>
                  <a:prstClr val="black"/>
                </a:solidFill>
                <a:latin typeface="メイリオ" panose="020B0604030504040204" pitchFamily="50" charset="-128"/>
                <a:ea typeface="メイリオ" panose="020B0604030504040204" pitchFamily="50" charset="-128"/>
              </a:rPr>
              <a:t>0108-ET52-B22040-202207</a:t>
            </a:r>
          </a:p>
        </p:txBody>
      </p:sp>
      <p:sp>
        <p:nvSpPr>
          <p:cNvPr id="150" name="テキスト ボックス 149">
            <a:extLst>
              <a:ext uri="{FF2B5EF4-FFF2-40B4-BE49-F238E27FC236}">
                <a16:creationId xmlns:a16="http://schemas.microsoft.com/office/drawing/2014/main" id="{DFCDA875-681A-4CDD-832B-72FBDEF878D7}"/>
              </a:ext>
            </a:extLst>
          </p:cNvPr>
          <p:cNvSpPr txBox="1"/>
          <p:nvPr/>
        </p:nvSpPr>
        <p:spPr>
          <a:xfrm>
            <a:off x="3336816" y="5729699"/>
            <a:ext cx="4031478" cy="456612"/>
          </a:xfrm>
          <a:prstGeom prst="rect">
            <a:avLst/>
          </a:prstGeom>
          <a:noFill/>
          <a:ln>
            <a:noFill/>
          </a:ln>
        </p:spPr>
        <p:txBody>
          <a:bodyPr wrap="none" rtlCol="0" anchor="ctr" anchorCtr="0">
            <a:noAutofit/>
          </a:bodyPr>
          <a:lstStyle/>
          <a:p>
            <a:pPr marL="212725" indent="-212725" defTabSz="914400"/>
            <a:r>
              <a:rPr kumimoji="1" lang="en-US" altLang="ja-JP" sz="700" kern="0" dirty="0">
                <a:solidFill>
                  <a:srgbClr val="FFF200"/>
                </a:solidFill>
                <a:latin typeface="メイリオ" panose="020B0604030504040204" pitchFamily="50" charset="-128"/>
                <a:ea typeface="メイリオ" panose="020B0604030504040204" pitchFamily="50" charset="-128"/>
              </a:rPr>
              <a:t>※</a:t>
            </a:r>
            <a:r>
              <a:rPr kumimoji="1" lang="ja-JP" altLang="en-US" sz="700" kern="0" dirty="0">
                <a:solidFill>
                  <a:srgbClr val="FFF200"/>
                </a:solidFill>
                <a:latin typeface="メイリオ" panose="020B0604030504040204" pitchFamily="50" charset="-128"/>
                <a:ea typeface="メイリオ" panose="020B0604030504040204" pitchFamily="50" charset="-128"/>
              </a:rPr>
              <a:t>上記割引率は、次のとおり、団体扱割引等を連算して算出しております。</a:t>
            </a:r>
            <a:endParaRPr kumimoji="1" lang="en-US" altLang="ja-JP" sz="700" kern="0" dirty="0">
              <a:solidFill>
                <a:srgbClr val="FFF200"/>
              </a:solidFill>
              <a:latin typeface="メイリオ" panose="020B0604030504040204" pitchFamily="50" charset="-128"/>
              <a:ea typeface="メイリオ" panose="020B0604030504040204" pitchFamily="50" charset="-128"/>
            </a:endParaRPr>
          </a:p>
          <a:p>
            <a:pPr marL="212725" indent="-212725" defTabSz="914400"/>
            <a:r>
              <a:rPr kumimoji="1" lang="ja-JP" altLang="en-US" sz="700" kern="0" dirty="0">
                <a:solidFill>
                  <a:srgbClr val="FFF200"/>
                </a:solidFill>
                <a:latin typeface="メイリオ" panose="020B0604030504040204" pitchFamily="50" charset="-128"/>
                <a:ea typeface="メイリオ" panose="020B0604030504040204" pitchFamily="50" charset="-128"/>
              </a:rPr>
              <a:t>　 一時払の場合：１ー｛（１ー団体扱割引・２０％）</a:t>
            </a:r>
            <a:r>
              <a:rPr kumimoji="1" lang="en-US" altLang="ja-JP" sz="700" kern="0" dirty="0">
                <a:solidFill>
                  <a:srgbClr val="FFF200"/>
                </a:solidFill>
                <a:latin typeface="メイリオ" panose="020B0604030504040204" pitchFamily="50" charset="-128"/>
                <a:ea typeface="メイリオ" panose="020B0604030504040204" pitchFamily="50" charset="-128"/>
              </a:rPr>
              <a:t>×</a:t>
            </a:r>
            <a:r>
              <a:rPr kumimoji="1" lang="ja-JP" altLang="en-US" sz="700" kern="0" dirty="0">
                <a:solidFill>
                  <a:srgbClr val="FFF200"/>
                </a:solidFill>
                <a:latin typeface="メイリオ" panose="020B0604030504040204" pitchFamily="50" charset="-128"/>
                <a:ea typeface="メイリオ" panose="020B0604030504040204" pitchFamily="50" charset="-128"/>
              </a:rPr>
              <a:t>（１ー団体扱一時払割引分・５％）｝</a:t>
            </a:r>
            <a:endParaRPr kumimoji="1" lang="en-US" altLang="ja-JP" sz="700" kern="0" dirty="0">
              <a:solidFill>
                <a:srgbClr val="FFF200"/>
              </a:solidFill>
              <a:latin typeface="メイリオ" panose="020B0604030504040204" pitchFamily="50" charset="-128"/>
              <a:ea typeface="メイリオ" panose="020B0604030504040204" pitchFamily="50" charset="-128"/>
            </a:endParaRPr>
          </a:p>
          <a:p>
            <a:pPr marL="212725" indent="-212725" defTabSz="914400"/>
            <a:r>
              <a:rPr kumimoji="1" lang="ja-JP" altLang="en-US" sz="700" kern="0" dirty="0">
                <a:solidFill>
                  <a:srgbClr val="FFF200"/>
                </a:solidFill>
                <a:latin typeface="メイリオ" panose="020B0604030504040204" pitchFamily="50" charset="-128"/>
                <a:ea typeface="メイリオ" panose="020B0604030504040204" pitchFamily="50" charset="-128"/>
              </a:rPr>
              <a:t>　 分割払の場合：１ー｛（１ー団体扱割引・２０％）</a:t>
            </a:r>
            <a:r>
              <a:rPr kumimoji="1" lang="en-US" altLang="ja-JP" sz="700" kern="0" dirty="0">
                <a:solidFill>
                  <a:srgbClr val="FFF200"/>
                </a:solidFill>
                <a:latin typeface="メイリオ" panose="020B0604030504040204" pitchFamily="50" charset="-128"/>
                <a:ea typeface="メイリオ" panose="020B0604030504040204" pitchFamily="50" charset="-128"/>
              </a:rPr>
              <a:t>×</a:t>
            </a:r>
            <a:r>
              <a:rPr kumimoji="1" lang="ja-JP" altLang="en-US" sz="700" kern="0" dirty="0">
                <a:solidFill>
                  <a:srgbClr val="FFF200"/>
                </a:solidFill>
                <a:latin typeface="メイリオ" panose="020B0604030504040204" pitchFamily="50" charset="-128"/>
                <a:ea typeface="メイリオ" panose="020B0604030504040204" pitchFamily="50" charset="-128"/>
              </a:rPr>
              <a:t>（１ー一般契約分割割増分・約５％ ）｝</a:t>
            </a:r>
            <a:endParaRPr kumimoji="1" lang="en-US" altLang="ja-JP" sz="700" kern="0" dirty="0">
              <a:solidFill>
                <a:srgbClr val="FFF200"/>
              </a:solidFill>
              <a:latin typeface="メイリオ" panose="020B0604030504040204" pitchFamily="50" charset="-128"/>
              <a:ea typeface="メイリオ" panose="020B0604030504040204" pitchFamily="50" charset="-128"/>
            </a:endParaRPr>
          </a:p>
        </p:txBody>
      </p:sp>
      <p:pic>
        <p:nvPicPr>
          <p:cNvPr id="151" name="図 150">
            <a:extLst>
              <a:ext uri="{FF2B5EF4-FFF2-40B4-BE49-F238E27FC236}">
                <a16:creationId xmlns:a16="http://schemas.microsoft.com/office/drawing/2014/main" id="{DDB099DD-30DE-4E0E-8246-D5779CAC9C0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13095" y="10388326"/>
            <a:ext cx="2401200" cy="182094"/>
          </a:xfrm>
          <a:prstGeom prst="rect">
            <a:avLst/>
          </a:prstGeom>
        </p:spPr>
      </p:pic>
    </p:spTree>
    <p:extLst>
      <p:ext uri="{BB962C8B-B14F-4D97-AF65-F5344CB8AC3E}">
        <p14:creationId xmlns:p14="http://schemas.microsoft.com/office/powerpoint/2010/main" val="1693373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g object 16">
            <a:extLst>
              <a:ext uri="{FF2B5EF4-FFF2-40B4-BE49-F238E27FC236}">
                <a16:creationId xmlns:a16="http://schemas.microsoft.com/office/drawing/2014/main" id="{8224F8E1-3842-479D-910E-694F8E25C458}"/>
              </a:ext>
            </a:extLst>
          </p:cNvPr>
          <p:cNvSpPr/>
          <p:nvPr/>
        </p:nvSpPr>
        <p:spPr>
          <a:xfrm>
            <a:off x="439995" y="3666067"/>
            <a:ext cx="6768465" cy="4198113"/>
          </a:xfrm>
          <a:custGeom>
            <a:avLst/>
            <a:gdLst/>
            <a:ahLst/>
            <a:cxnLst/>
            <a:rect l="l" t="t" r="r" b="b"/>
            <a:pathLst>
              <a:path w="6768465" h="4038600">
                <a:moveTo>
                  <a:pt x="6659994" y="0"/>
                </a:moveTo>
                <a:lnTo>
                  <a:pt x="108000" y="0"/>
                </a:lnTo>
                <a:lnTo>
                  <a:pt x="66061" y="8522"/>
                </a:lnTo>
                <a:lnTo>
                  <a:pt x="31721" y="31726"/>
                </a:lnTo>
                <a:lnTo>
                  <a:pt x="8520" y="66067"/>
                </a:lnTo>
                <a:lnTo>
                  <a:pt x="0" y="108000"/>
                </a:lnTo>
                <a:lnTo>
                  <a:pt x="0" y="3930421"/>
                </a:lnTo>
                <a:lnTo>
                  <a:pt x="8520" y="3972355"/>
                </a:lnTo>
                <a:lnTo>
                  <a:pt x="31721" y="4006696"/>
                </a:lnTo>
                <a:lnTo>
                  <a:pt x="66061" y="4029899"/>
                </a:lnTo>
                <a:lnTo>
                  <a:pt x="108000" y="4038422"/>
                </a:lnTo>
                <a:lnTo>
                  <a:pt x="6659994" y="4038422"/>
                </a:lnTo>
                <a:lnTo>
                  <a:pt x="6701927" y="4029899"/>
                </a:lnTo>
                <a:lnTo>
                  <a:pt x="6736268" y="4006696"/>
                </a:lnTo>
                <a:lnTo>
                  <a:pt x="6759472" y="3972355"/>
                </a:lnTo>
                <a:lnTo>
                  <a:pt x="6767995" y="3930421"/>
                </a:lnTo>
                <a:lnTo>
                  <a:pt x="6767995" y="108000"/>
                </a:lnTo>
                <a:lnTo>
                  <a:pt x="6759472" y="66067"/>
                </a:lnTo>
                <a:lnTo>
                  <a:pt x="6736268" y="31726"/>
                </a:lnTo>
                <a:lnTo>
                  <a:pt x="6701927" y="8522"/>
                </a:lnTo>
                <a:lnTo>
                  <a:pt x="6659994" y="0"/>
                </a:lnTo>
                <a:close/>
              </a:path>
            </a:pathLst>
          </a:custGeom>
          <a:solidFill>
            <a:srgbClr val="B9E5FA"/>
          </a:solidFill>
          <a:ln>
            <a:solidFill>
              <a:srgbClr val="0072B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bg object 38">
            <a:extLst>
              <a:ext uri="{FF2B5EF4-FFF2-40B4-BE49-F238E27FC236}">
                <a16:creationId xmlns:a16="http://schemas.microsoft.com/office/drawing/2014/main" id="{86219658-955B-4B98-933A-B0E685722358}"/>
              </a:ext>
            </a:extLst>
          </p:cNvPr>
          <p:cNvSpPr/>
          <p:nvPr/>
        </p:nvSpPr>
        <p:spPr>
          <a:xfrm>
            <a:off x="1644770" y="5524690"/>
            <a:ext cx="0" cy="2160905"/>
          </a:xfrm>
          <a:custGeom>
            <a:avLst/>
            <a:gdLst/>
            <a:ahLst/>
            <a:cxnLst/>
            <a:rect l="l" t="t" r="r" b="b"/>
            <a:pathLst>
              <a:path h="2160904">
                <a:moveTo>
                  <a:pt x="0" y="0"/>
                </a:moveTo>
                <a:lnTo>
                  <a:pt x="0" y="2160574"/>
                </a:lnTo>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bg object 40">
            <a:extLst>
              <a:ext uri="{FF2B5EF4-FFF2-40B4-BE49-F238E27FC236}">
                <a16:creationId xmlns:a16="http://schemas.microsoft.com/office/drawing/2014/main" id="{76CF4339-03BF-4860-AD8A-2F0CA4D9E3E6}"/>
              </a:ext>
            </a:extLst>
          </p:cNvPr>
          <p:cNvSpPr/>
          <p:nvPr/>
        </p:nvSpPr>
        <p:spPr>
          <a:xfrm>
            <a:off x="3993216" y="5524690"/>
            <a:ext cx="0" cy="545465"/>
          </a:xfrm>
          <a:custGeom>
            <a:avLst/>
            <a:gdLst/>
            <a:ahLst/>
            <a:cxnLst/>
            <a:rect l="l" t="t" r="r" b="b"/>
            <a:pathLst>
              <a:path h="545464">
                <a:moveTo>
                  <a:pt x="0" y="0"/>
                </a:moveTo>
                <a:lnTo>
                  <a:pt x="0" y="545388"/>
                </a:lnTo>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bg object 42">
            <a:extLst>
              <a:ext uri="{FF2B5EF4-FFF2-40B4-BE49-F238E27FC236}">
                <a16:creationId xmlns:a16="http://schemas.microsoft.com/office/drawing/2014/main" id="{BAE15C72-E268-42EB-97D4-193B8347EB99}"/>
              </a:ext>
            </a:extLst>
          </p:cNvPr>
          <p:cNvSpPr/>
          <p:nvPr/>
        </p:nvSpPr>
        <p:spPr>
          <a:xfrm>
            <a:off x="4587234" y="5524690"/>
            <a:ext cx="0" cy="545465"/>
          </a:xfrm>
          <a:custGeom>
            <a:avLst/>
            <a:gdLst/>
            <a:ahLst/>
            <a:cxnLst/>
            <a:rect l="l" t="t" r="r" b="b"/>
            <a:pathLst>
              <a:path h="545464">
                <a:moveTo>
                  <a:pt x="0" y="0"/>
                </a:moveTo>
                <a:lnTo>
                  <a:pt x="0" y="545388"/>
                </a:lnTo>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bg object 44">
            <a:extLst>
              <a:ext uri="{FF2B5EF4-FFF2-40B4-BE49-F238E27FC236}">
                <a16:creationId xmlns:a16="http://schemas.microsoft.com/office/drawing/2014/main" id="{EA5B82D8-4DE6-4853-843F-6D2447EBA79F}"/>
              </a:ext>
            </a:extLst>
          </p:cNvPr>
          <p:cNvSpPr/>
          <p:nvPr/>
        </p:nvSpPr>
        <p:spPr>
          <a:xfrm>
            <a:off x="4773729" y="7058539"/>
            <a:ext cx="0" cy="626745"/>
          </a:xfrm>
          <a:custGeom>
            <a:avLst/>
            <a:gdLst/>
            <a:ahLst/>
            <a:cxnLst/>
            <a:rect l="l" t="t" r="r" b="b"/>
            <a:pathLst>
              <a:path h="626745">
                <a:moveTo>
                  <a:pt x="0" y="0"/>
                </a:moveTo>
                <a:lnTo>
                  <a:pt x="0" y="626732"/>
                </a:lnTo>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bg object 46">
            <a:extLst>
              <a:ext uri="{FF2B5EF4-FFF2-40B4-BE49-F238E27FC236}">
                <a16:creationId xmlns:a16="http://schemas.microsoft.com/office/drawing/2014/main" id="{871795B8-9D75-409A-A793-4B889F55E5CD}"/>
              </a:ext>
            </a:extLst>
          </p:cNvPr>
          <p:cNvSpPr/>
          <p:nvPr/>
        </p:nvSpPr>
        <p:spPr>
          <a:xfrm>
            <a:off x="5367748" y="6755309"/>
            <a:ext cx="0" cy="930275"/>
          </a:xfrm>
          <a:custGeom>
            <a:avLst/>
            <a:gdLst/>
            <a:ahLst/>
            <a:cxnLst/>
            <a:rect l="l" t="t" r="r" b="b"/>
            <a:pathLst>
              <a:path h="930275">
                <a:moveTo>
                  <a:pt x="0" y="0"/>
                </a:moveTo>
                <a:lnTo>
                  <a:pt x="0" y="929957"/>
                </a:lnTo>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2">
            <a:extLst>
              <a:ext uri="{FF2B5EF4-FFF2-40B4-BE49-F238E27FC236}">
                <a16:creationId xmlns:a16="http://schemas.microsoft.com/office/drawing/2014/main" id="{BEFEA663-6842-47D1-B424-AAEB03EC8415}"/>
              </a:ext>
            </a:extLst>
          </p:cNvPr>
          <p:cNvSpPr txBox="1">
            <a:spLocks/>
          </p:cNvSpPr>
          <p:nvPr/>
        </p:nvSpPr>
        <p:spPr>
          <a:xfrm>
            <a:off x="-8446" y="101851"/>
            <a:ext cx="7564946" cy="368049"/>
          </a:xfrm>
          <a:prstGeom prst="rect">
            <a:avLst/>
          </a:prstGeom>
        </p:spPr>
        <p:txBody>
          <a:bodyPr vert="horz" wrap="square" lIns="0" tIns="13970" rIns="0" bIns="0" rtlCol="0" anchor="ctr">
            <a:spAutoFit/>
          </a:bodyPr>
          <a:lstStyle>
            <a:lvl1pPr algn="l" defTabSz="755660" rtl="0" eaLnBrk="1" latinLnBrk="0" hangingPunct="1">
              <a:lnSpc>
                <a:spcPct val="90000"/>
              </a:lnSpc>
              <a:spcBef>
                <a:spcPct val="0"/>
              </a:spcBef>
              <a:buNone/>
              <a:defRPr kumimoji="1" sz="3636" kern="1200">
                <a:solidFill>
                  <a:schemeClr val="tx1"/>
                </a:solidFill>
                <a:latin typeface="+mj-lt"/>
                <a:ea typeface="+mj-ea"/>
                <a:cs typeface="+mj-cs"/>
              </a:defRPr>
            </a:lvl1pPr>
          </a:lstStyle>
          <a:p>
            <a:pPr marL="98425" algn="ctr">
              <a:lnSpc>
                <a:spcPct val="100000"/>
              </a:lnSpc>
              <a:spcBef>
                <a:spcPts val="110"/>
              </a:spcBef>
            </a:pPr>
            <a:r>
              <a:rPr lang="ja-JP" altLang="en-US" sz="2300" b="1">
                <a:solidFill>
                  <a:srgbClr val="0072BC"/>
                </a:solidFill>
                <a:latin typeface="Meiryo" panose="020B0604030504040204" pitchFamily="34" charset="-128"/>
                <a:ea typeface="Meiryo" panose="020B0604030504040204" pitchFamily="34" charset="-128"/>
              </a:rPr>
              <a:t>お見積りはカンタンです</a:t>
            </a:r>
            <a:r>
              <a:rPr lang="en-US" altLang="ja-JP" sz="2300" b="1">
                <a:solidFill>
                  <a:srgbClr val="0072BC"/>
                </a:solidFill>
                <a:latin typeface="Meiryo" panose="020B0604030504040204" pitchFamily="34" charset="-128"/>
                <a:ea typeface="Meiryo" panose="020B0604030504040204" pitchFamily="34" charset="-128"/>
              </a:rPr>
              <a:t>‼</a:t>
            </a:r>
            <a:endParaRPr lang="ja-JP" altLang="en-US" sz="2300" b="1" dirty="0">
              <a:solidFill>
                <a:srgbClr val="0072BC"/>
              </a:solidFill>
              <a:latin typeface="Meiryo" panose="020B0604030504040204" pitchFamily="34" charset="-128"/>
              <a:ea typeface="Meiryo" panose="020B0604030504040204" pitchFamily="34" charset="-128"/>
            </a:endParaRPr>
          </a:p>
        </p:txBody>
      </p:sp>
      <p:sp>
        <p:nvSpPr>
          <p:cNvPr id="11" name="object 3">
            <a:extLst>
              <a:ext uri="{FF2B5EF4-FFF2-40B4-BE49-F238E27FC236}">
                <a16:creationId xmlns:a16="http://schemas.microsoft.com/office/drawing/2014/main" id="{67BA3BB0-CF8D-4F4F-8BA0-8BAF09FD0751}"/>
              </a:ext>
            </a:extLst>
          </p:cNvPr>
          <p:cNvSpPr txBox="1"/>
          <p:nvPr/>
        </p:nvSpPr>
        <p:spPr>
          <a:xfrm>
            <a:off x="439991" y="546100"/>
            <a:ext cx="6768465" cy="286617"/>
          </a:xfrm>
          <a:prstGeom prst="rect">
            <a:avLst/>
          </a:prstGeom>
          <a:solidFill>
            <a:srgbClr val="0072BC"/>
          </a:solidFill>
        </p:spPr>
        <p:txBody>
          <a:bodyPr vert="horz" wrap="square" lIns="0" tIns="39600" rIns="0" bIns="0" rtlCol="0" anchor="ctr" anchorCtr="1">
            <a:spAutoFit/>
          </a:bodyPr>
          <a:lstStyle/>
          <a:p>
            <a:pPr marL="0" marR="11430" lvl="0" indent="0" algn="ctr" defTabSz="914400" eaLnBrk="1" fontAlgn="auto" latinLnBrk="0" hangingPunct="1">
              <a:lnSpc>
                <a:spcPct val="100000"/>
              </a:lnSpc>
              <a:spcBef>
                <a:spcPts val="315"/>
              </a:spcBef>
              <a:spcAft>
                <a:spcPts val="0"/>
              </a:spcAft>
              <a:buClrTx/>
              <a:buSzTx/>
              <a:buFontTx/>
              <a:buNone/>
              <a:tabLst/>
              <a:defRPr/>
            </a:pPr>
            <a:r>
              <a:rPr kumimoji="0" sz="1600" b="1" i="0" u="none" strike="noStrike" kern="0" cap="none" spc="0" normalizeH="0" baseline="0" noProof="0" dirty="0" err="1">
                <a:ln>
                  <a:noFill/>
                </a:ln>
                <a:solidFill>
                  <a:srgbClr val="FFFFFF"/>
                </a:solidFill>
                <a:effectLst/>
                <a:uLnTx/>
                <a:uFillTx/>
                <a:latin typeface="メイリオ"/>
                <a:cs typeface="メイリオ"/>
              </a:rPr>
              <a:t>ご依頼方法は</a:t>
            </a:r>
            <a:r>
              <a:rPr kumimoji="0" sz="1600" b="1" i="0" u="none" strike="noStrike" kern="0" cap="none" spc="0" normalizeH="0" baseline="0" noProof="0" dirty="0">
                <a:ln>
                  <a:noFill/>
                </a:ln>
                <a:solidFill>
                  <a:srgbClr val="FFFFFF"/>
                </a:solidFill>
                <a:effectLst/>
                <a:uLnTx/>
                <a:uFillTx/>
                <a:latin typeface="メイリオ"/>
                <a:cs typeface="メイリオ"/>
              </a:rPr>
              <a:t>  インターネットで！</a:t>
            </a:r>
            <a:endParaRPr kumimoji="0" sz="1600" b="0" i="0" u="none" strike="noStrike" kern="0" cap="none" spc="0" normalizeH="0" baseline="0" noProof="0" dirty="0">
              <a:ln>
                <a:noFill/>
              </a:ln>
              <a:solidFill>
                <a:sysClr val="windowText" lastClr="000000"/>
              </a:solidFill>
              <a:effectLst/>
              <a:uLnTx/>
              <a:uFillTx/>
              <a:latin typeface="メイリオ"/>
              <a:cs typeface="メイリオ"/>
            </a:endParaRPr>
          </a:p>
        </p:txBody>
      </p:sp>
      <p:sp>
        <p:nvSpPr>
          <p:cNvPr id="12" name="object 4">
            <a:extLst>
              <a:ext uri="{FF2B5EF4-FFF2-40B4-BE49-F238E27FC236}">
                <a16:creationId xmlns:a16="http://schemas.microsoft.com/office/drawing/2014/main" id="{B81B441F-7F62-4CE0-B1EB-1B0D77CDD4BB}"/>
              </a:ext>
            </a:extLst>
          </p:cNvPr>
          <p:cNvSpPr txBox="1"/>
          <p:nvPr/>
        </p:nvSpPr>
        <p:spPr>
          <a:xfrm>
            <a:off x="439991" y="2035729"/>
            <a:ext cx="6768465" cy="370840"/>
          </a:xfrm>
          <a:prstGeom prst="rect">
            <a:avLst/>
          </a:prstGeom>
          <a:solidFill>
            <a:srgbClr val="B9E5FA"/>
          </a:solidFill>
        </p:spPr>
        <p:txBody>
          <a:bodyPr vert="horz" wrap="square" lIns="0" tIns="41910" rIns="0" bIns="0" rtlCol="0">
            <a:spAutoFit/>
          </a:bodyPr>
          <a:lstStyle/>
          <a:p>
            <a:pPr marL="97790" marR="5201285" lvl="0" indent="0" defTabSz="914400" eaLnBrk="1" fontAlgn="auto" latinLnBrk="0" hangingPunct="1">
              <a:lnSpc>
                <a:spcPct val="101800"/>
              </a:lnSpc>
              <a:spcBef>
                <a:spcPts val="330"/>
              </a:spcBef>
              <a:spcAft>
                <a:spcPts val="0"/>
              </a:spcAft>
              <a:buClrTx/>
              <a:buSzTx/>
              <a:buFontTx/>
              <a:buNone/>
              <a:tabLst/>
              <a:defRPr/>
            </a:pPr>
            <a:r>
              <a:rPr kumimoji="0" sz="900" b="1" i="0" u="none" strike="noStrike" kern="0" cap="none" spc="-35" normalizeH="0" baseline="0" noProof="0" dirty="0">
                <a:ln>
                  <a:noFill/>
                </a:ln>
                <a:solidFill>
                  <a:srgbClr val="231F20"/>
                </a:solidFill>
                <a:effectLst/>
                <a:uLnTx/>
                <a:uFillTx/>
                <a:latin typeface="メイリオ"/>
                <a:cs typeface="メイリオ"/>
              </a:rPr>
              <a:t>お手元にご用意いただけると</a:t>
            </a:r>
            <a:r>
              <a:rPr kumimoji="0" sz="900" b="1" i="0" u="none" strike="noStrike" kern="0" cap="none" spc="-40" normalizeH="0" baseline="0" noProof="0" dirty="0">
                <a:ln>
                  <a:noFill/>
                </a:ln>
                <a:solidFill>
                  <a:srgbClr val="231F20"/>
                </a:solidFill>
                <a:effectLst/>
                <a:uLnTx/>
                <a:uFillTx/>
                <a:latin typeface="メイリオ"/>
                <a:cs typeface="メイリオ"/>
              </a:rPr>
              <a:t>スムーズです。</a:t>
            </a:r>
            <a:endParaRPr kumimoji="0" sz="900" b="0" i="0" u="none" strike="noStrike" kern="0" cap="none" spc="0" normalizeH="0" baseline="0" noProof="0" dirty="0">
              <a:ln>
                <a:noFill/>
              </a:ln>
              <a:solidFill>
                <a:sysClr val="windowText" lastClr="000000"/>
              </a:solidFill>
              <a:effectLst/>
              <a:uLnTx/>
              <a:uFillTx/>
              <a:latin typeface="メイリオ"/>
              <a:cs typeface="メイリオ"/>
            </a:endParaRPr>
          </a:p>
        </p:txBody>
      </p:sp>
      <p:sp>
        <p:nvSpPr>
          <p:cNvPr id="13" name="object 5">
            <a:extLst>
              <a:ext uri="{FF2B5EF4-FFF2-40B4-BE49-F238E27FC236}">
                <a16:creationId xmlns:a16="http://schemas.microsoft.com/office/drawing/2014/main" id="{08C67C9E-B7F6-49D5-AE50-FCBCCF94D181}"/>
              </a:ext>
            </a:extLst>
          </p:cNvPr>
          <p:cNvSpPr txBox="1"/>
          <p:nvPr/>
        </p:nvSpPr>
        <p:spPr>
          <a:xfrm>
            <a:off x="441960" y="3428886"/>
            <a:ext cx="6841490" cy="159018"/>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 sz="950" b="1" i="0" u="none" strike="noStrike" kern="0" cap="none" spc="0" normalizeH="0" baseline="0" noProof="0" dirty="0">
                <a:ln>
                  <a:noFill/>
                </a:ln>
                <a:solidFill>
                  <a:srgbClr val="0072BC"/>
                </a:solidFill>
                <a:effectLst/>
                <a:uLnTx/>
                <a:uFillTx/>
                <a:latin typeface="メイリオ"/>
                <a:cs typeface="メイリオ"/>
              </a:rPr>
              <a:t>FAX</a:t>
            </a:r>
            <a:r>
              <a:rPr kumimoji="0" lang="ja-JP" altLang="en-US" sz="950" b="1" i="0" u="none" strike="noStrike" kern="0" cap="none" spc="0" normalizeH="0" baseline="0" noProof="0" dirty="0">
                <a:ln>
                  <a:noFill/>
                </a:ln>
                <a:solidFill>
                  <a:srgbClr val="0072BC"/>
                </a:solidFill>
                <a:effectLst/>
                <a:uLnTx/>
                <a:uFillTx/>
                <a:latin typeface="メイリオ"/>
                <a:cs typeface="メイリオ"/>
              </a:rPr>
              <a:t>の場合は、本シートに必要事項をご記入のうえ、「車検証」と「保険証券」の</a:t>
            </a:r>
            <a:r>
              <a:rPr kumimoji="0" lang="en-US" altLang="ja-JP" sz="950" b="1" i="0" u="none" strike="noStrike" kern="0" cap="none" spc="0" normalizeH="0" baseline="0" noProof="0" dirty="0">
                <a:ln>
                  <a:noFill/>
                </a:ln>
                <a:solidFill>
                  <a:srgbClr val="0072BC"/>
                </a:solidFill>
                <a:effectLst/>
                <a:uLnTx/>
                <a:uFillTx/>
                <a:latin typeface="メイリオ"/>
                <a:cs typeface="メイリオ"/>
              </a:rPr>
              <a:t>3</a:t>
            </a:r>
            <a:r>
              <a:rPr kumimoji="0" lang="ja-JP" altLang="en-US" sz="950" b="1" i="0" u="none" strike="noStrike" kern="0" cap="none" spc="0" normalizeH="0" baseline="0" noProof="0" dirty="0">
                <a:ln>
                  <a:noFill/>
                </a:ln>
                <a:solidFill>
                  <a:srgbClr val="0072BC"/>
                </a:solidFill>
                <a:effectLst/>
                <a:uLnTx/>
                <a:uFillTx/>
                <a:latin typeface="メイリオ"/>
                <a:cs typeface="メイリオ"/>
              </a:rPr>
              <a:t>点を下記</a:t>
            </a:r>
            <a:r>
              <a:rPr kumimoji="0" lang="en" sz="950" b="1" i="0" u="none" strike="noStrike" kern="0" cap="none" spc="0" normalizeH="0" baseline="0" noProof="0" dirty="0">
                <a:ln>
                  <a:noFill/>
                </a:ln>
                <a:solidFill>
                  <a:srgbClr val="0072BC"/>
                </a:solidFill>
                <a:effectLst/>
                <a:uLnTx/>
                <a:uFillTx/>
                <a:latin typeface="メイリオ"/>
                <a:cs typeface="メイリオ"/>
              </a:rPr>
              <a:t>FAX</a:t>
            </a:r>
            <a:r>
              <a:rPr kumimoji="0" lang="ja-JP" altLang="en-US" sz="950" b="1" i="0" u="none" strike="noStrike" kern="0" cap="none" spc="0" normalizeH="0" baseline="0" noProof="0" dirty="0">
                <a:ln>
                  <a:noFill/>
                </a:ln>
                <a:solidFill>
                  <a:srgbClr val="0072BC"/>
                </a:solidFill>
                <a:effectLst/>
                <a:uLnTx/>
                <a:uFillTx/>
                <a:latin typeface="メイリオ"/>
                <a:cs typeface="メイリオ"/>
              </a:rPr>
              <a:t>番号までご送付ください。</a:t>
            </a:r>
            <a:endParaRPr kumimoji="0" sz="950" b="0" i="0" u="none" strike="noStrike" kern="0" cap="none" spc="0" normalizeH="0" baseline="0" noProof="0" dirty="0">
              <a:ln>
                <a:noFill/>
              </a:ln>
              <a:solidFill>
                <a:srgbClr val="0072BC"/>
              </a:solidFill>
              <a:effectLst/>
              <a:uLnTx/>
              <a:uFillTx/>
              <a:latin typeface="メイリオ"/>
              <a:cs typeface="メイリオ"/>
            </a:endParaRPr>
          </a:p>
        </p:txBody>
      </p:sp>
      <p:sp>
        <p:nvSpPr>
          <p:cNvPr id="14" name="object 6">
            <a:extLst>
              <a:ext uri="{FF2B5EF4-FFF2-40B4-BE49-F238E27FC236}">
                <a16:creationId xmlns:a16="http://schemas.microsoft.com/office/drawing/2014/main" id="{88F66836-3A5C-41BC-8D2B-9FC574E1B338}"/>
              </a:ext>
            </a:extLst>
          </p:cNvPr>
          <p:cNvSpPr txBox="1"/>
          <p:nvPr/>
        </p:nvSpPr>
        <p:spPr>
          <a:xfrm>
            <a:off x="2614460" y="2097461"/>
            <a:ext cx="4521835" cy="247554"/>
          </a:xfrm>
          <a:prstGeom prst="rect">
            <a:avLst/>
          </a:prstGeom>
          <a:solidFill>
            <a:srgbClr val="FFFFFF"/>
          </a:solidFill>
        </p:spPr>
        <p:txBody>
          <a:bodyPr vert="horz" wrap="square" lIns="0" tIns="72000" rIns="0" bIns="36000" rtlCol="0" anchor="ctr" anchorCtr="0">
            <a:spAutoFit/>
          </a:bodyPr>
          <a:lstStyle/>
          <a:p>
            <a:pPr marL="78105" marR="0" lvl="0" indent="0" defTabSz="914400" eaLnBrk="1" fontAlgn="auto" latinLnBrk="0" hangingPunct="1">
              <a:lnSpc>
                <a:spcPct val="100000"/>
              </a:lnSpc>
              <a:spcBef>
                <a:spcPts val="560"/>
              </a:spcBef>
              <a:spcAft>
                <a:spcPts val="0"/>
              </a:spcAft>
              <a:buClrTx/>
              <a:buSzTx/>
              <a:buFontTx/>
              <a:buNone/>
              <a:tabLst/>
              <a:defRPr/>
            </a:pPr>
            <a:r>
              <a:rPr kumimoji="0" sz="900" b="0" i="0" u="none" strike="noStrike" kern="0" cap="none" spc="-15" normalizeH="0" baseline="0" noProof="0" dirty="0">
                <a:ln>
                  <a:noFill/>
                </a:ln>
                <a:solidFill>
                  <a:srgbClr val="231F20"/>
                </a:solidFill>
                <a:effectLst/>
                <a:uLnTx/>
                <a:uFillTx/>
                <a:latin typeface="メイリオ"/>
                <a:cs typeface="メイリオ"/>
              </a:rPr>
              <a:t>□ 運転免許証  □ 保険証券</a:t>
            </a:r>
            <a:r>
              <a:rPr kumimoji="0" sz="900" b="0" i="0" u="none" strike="noStrike" kern="0" cap="none" spc="0" normalizeH="0" baseline="0" noProof="0" dirty="0">
                <a:ln>
                  <a:noFill/>
                </a:ln>
                <a:solidFill>
                  <a:srgbClr val="231F20"/>
                </a:solidFill>
                <a:effectLst/>
                <a:uLnTx/>
                <a:uFillTx/>
                <a:latin typeface="メイリオ"/>
                <a:cs typeface="メイリオ"/>
              </a:rPr>
              <a:t>（</a:t>
            </a:r>
            <a:r>
              <a:rPr kumimoji="0" sz="900" b="0" i="0" u="none" strike="noStrike" kern="0" cap="none" spc="-10" normalizeH="0" baseline="0" noProof="0" dirty="0">
                <a:ln>
                  <a:noFill/>
                </a:ln>
                <a:solidFill>
                  <a:srgbClr val="231F20"/>
                </a:solidFill>
                <a:effectLst/>
                <a:uLnTx/>
                <a:uFillTx/>
                <a:latin typeface="メイリオ"/>
                <a:cs typeface="メイリオ"/>
              </a:rPr>
              <a:t>現在ご契約の方</a:t>
            </a:r>
            <a:r>
              <a:rPr kumimoji="0" sz="900" b="0" i="0" u="none" strike="noStrike" kern="0" cap="none" spc="0" normalizeH="0" baseline="0" noProof="0" dirty="0">
                <a:ln>
                  <a:noFill/>
                </a:ln>
                <a:solidFill>
                  <a:srgbClr val="231F20"/>
                </a:solidFill>
                <a:effectLst/>
                <a:uLnTx/>
                <a:uFillTx/>
                <a:latin typeface="メイリオ"/>
                <a:cs typeface="メイリオ"/>
              </a:rPr>
              <a:t>）</a:t>
            </a:r>
            <a:r>
              <a:rPr kumimoji="0" sz="900" b="0" i="0" u="none" strike="noStrike" kern="0" cap="none" spc="-45" normalizeH="0" baseline="0" noProof="0" dirty="0">
                <a:ln>
                  <a:noFill/>
                </a:ln>
                <a:solidFill>
                  <a:srgbClr val="231F20"/>
                </a:solidFill>
                <a:effectLst/>
                <a:uLnTx/>
                <a:uFillTx/>
                <a:latin typeface="メイリオ"/>
                <a:cs typeface="メイリオ"/>
              </a:rPr>
              <a:t> □ 車検証</a:t>
            </a:r>
            <a:r>
              <a:rPr kumimoji="0" sz="900" b="0" i="0" u="none" strike="noStrike" kern="0" cap="none" spc="0" normalizeH="0" baseline="0" noProof="0" dirty="0">
                <a:ln>
                  <a:noFill/>
                </a:ln>
                <a:solidFill>
                  <a:srgbClr val="231F20"/>
                </a:solidFill>
                <a:effectLst/>
                <a:uLnTx/>
                <a:uFillTx/>
                <a:latin typeface="メイリオ"/>
                <a:cs typeface="メイリオ"/>
              </a:rPr>
              <a:t>（</a:t>
            </a:r>
            <a:r>
              <a:rPr kumimoji="0" sz="900" b="0" i="0" u="none" strike="noStrike" kern="0" cap="none" spc="-5" normalizeH="0" baseline="0" noProof="0" dirty="0">
                <a:ln>
                  <a:noFill/>
                </a:ln>
                <a:solidFill>
                  <a:srgbClr val="231F20"/>
                </a:solidFill>
                <a:effectLst/>
                <a:uLnTx/>
                <a:uFillTx/>
                <a:latin typeface="メイリオ"/>
                <a:cs typeface="メイリオ"/>
              </a:rPr>
              <a:t>お車の型式がわかるもの</a:t>
            </a:r>
            <a:r>
              <a:rPr kumimoji="0" sz="900" b="0" i="0" u="none" strike="noStrike" kern="0" cap="none" spc="-50" normalizeH="0" baseline="0" noProof="0" dirty="0">
                <a:ln>
                  <a:noFill/>
                </a:ln>
                <a:solidFill>
                  <a:srgbClr val="231F20"/>
                </a:solidFill>
                <a:effectLst/>
                <a:uLnTx/>
                <a:uFillTx/>
                <a:latin typeface="メイリオ"/>
                <a:cs typeface="メイリオ"/>
              </a:rPr>
              <a:t>）</a:t>
            </a:r>
            <a:endParaRPr kumimoji="0" sz="900" b="0" i="0" u="none" strike="noStrike" kern="0" cap="none" spc="0" normalizeH="0" baseline="0" noProof="0" dirty="0">
              <a:ln>
                <a:noFill/>
              </a:ln>
              <a:solidFill>
                <a:sysClr val="windowText" lastClr="000000"/>
              </a:solidFill>
              <a:effectLst/>
              <a:uLnTx/>
              <a:uFillTx/>
              <a:latin typeface="メイリオ"/>
              <a:cs typeface="メイリオ"/>
            </a:endParaRPr>
          </a:p>
        </p:txBody>
      </p:sp>
      <p:sp>
        <p:nvSpPr>
          <p:cNvPr id="17" name="object 9">
            <a:extLst>
              <a:ext uri="{FF2B5EF4-FFF2-40B4-BE49-F238E27FC236}">
                <a16:creationId xmlns:a16="http://schemas.microsoft.com/office/drawing/2014/main" id="{590B73C1-1DF6-4470-B736-E085A7CD1853}"/>
              </a:ext>
            </a:extLst>
          </p:cNvPr>
          <p:cNvSpPr txBox="1"/>
          <p:nvPr/>
        </p:nvSpPr>
        <p:spPr>
          <a:xfrm>
            <a:off x="1075159" y="924224"/>
            <a:ext cx="5193742" cy="243656"/>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500" b="1" i="0" u="none" strike="noStrike" kern="0" cap="none" spc="0" normalizeH="0" baseline="0" noProof="0" dirty="0" err="1">
                <a:ln>
                  <a:noFill/>
                </a:ln>
                <a:solidFill>
                  <a:srgbClr val="231F20"/>
                </a:solidFill>
                <a:effectLst/>
                <a:uLnTx/>
                <a:uFillTx/>
                <a:latin typeface="メイリオ"/>
                <a:cs typeface="メイリオ"/>
              </a:rPr>
              <a:t>インターネットで</a:t>
            </a:r>
            <a:r>
              <a:rPr kumimoji="0" sz="1500" b="1" i="0" u="none" strike="noStrike" kern="0" cap="none" spc="0" normalizeH="0" baseline="0" noProof="0" dirty="0">
                <a:ln>
                  <a:noFill/>
                </a:ln>
                <a:solidFill>
                  <a:srgbClr val="0089CF"/>
                </a:solidFill>
                <a:effectLst/>
                <a:uLnTx/>
                <a:uFillTx/>
                <a:latin typeface="メイリオ"/>
                <a:cs typeface="メイリオ"/>
              </a:rPr>
              <a:t>「</a:t>
            </a:r>
            <a:r>
              <a:rPr kumimoji="0" lang="ja-JP" altLang="en-US" sz="1500" b="1" i="0" u="none" strike="noStrike" kern="0" cap="none" spc="0" normalizeH="0" baseline="0" noProof="0" dirty="0">
                <a:ln>
                  <a:noFill/>
                </a:ln>
                <a:solidFill>
                  <a:srgbClr val="0089CF"/>
                </a:solidFill>
                <a:effectLst/>
                <a:uLnTx/>
                <a:uFillTx/>
                <a:latin typeface="メイリオ"/>
                <a:cs typeface="メイリオ"/>
              </a:rPr>
              <a:t>日赤振興会</a:t>
            </a:r>
            <a:r>
              <a:rPr kumimoji="0" sz="1500" b="1" i="0" u="none" strike="noStrike" kern="0" cap="none" spc="0" normalizeH="0" baseline="0" noProof="0" dirty="0">
                <a:ln>
                  <a:noFill/>
                </a:ln>
                <a:solidFill>
                  <a:srgbClr val="0089CF"/>
                </a:solidFill>
                <a:effectLst/>
                <a:uLnTx/>
                <a:uFillTx/>
                <a:latin typeface="メイリオ"/>
                <a:cs typeface="メイリオ"/>
              </a:rPr>
              <a:t>」</a:t>
            </a:r>
            <a:r>
              <a:rPr kumimoji="0" sz="1500" b="1" i="0" u="none" strike="noStrike" kern="0" cap="none" spc="0" normalizeH="0" baseline="0" noProof="0" dirty="0">
                <a:ln>
                  <a:noFill/>
                </a:ln>
                <a:solidFill>
                  <a:srgbClr val="231F20"/>
                </a:solidFill>
                <a:effectLst/>
                <a:uLnTx/>
                <a:uFillTx/>
                <a:latin typeface="メイリオ"/>
                <a:cs typeface="メイリオ"/>
              </a:rPr>
              <a:t>と検索してください。</a:t>
            </a:r>
            <a:endParaRPr kumimoji="0" sz="1500" b="0" i="0" u="none" strike="noStrike" kern="0" cap="none" spc="0" normalizeH="0" baseline="0" noProof="0" dirty="0">
              <a:ln>
                <a:noFill/>
              </a:ln>
              <a:solidFill>
                <a:sysClr val="windowText" lastClr="000000"/>
              </a:solidFill>
              <a:effectLst/>
              <a:uLnTx/>
              <a:uFillTx/>
              <a:latin typeface="メイリオ"/>
              <a:cs typeface="メイリオ"/>
            </a:endParaRPr>
          </a:p>
        </p:txBody>
      </p:sp>
      <p:sp>
        <p:nvSpPr>
          <p:cNvPr id="18" name="object 10">
            <a:extLst>
              <a:ext uri="{FF2B5EF4-FFF2-40B4-BE49-F238E27FC236}">
                <a16:creationId xmlns:a16="http://schemas.microsoft.com/office/drawing/2014/main" id="{36FD4C7F-1B4D-44CA-90C5-0512DB3631EB}"/>
              </a:ext>
            </a:extLst>
          </p:cNvPr>
          <p:cNvSpPr txBox="1"/>
          <p:nvPr/>
        </p:nvSpPr>
        <p:spPr>
          <a:xfrm>
            <a:off x="3878438" y="1276353"/>
            <a:ext cx="831892" cy="243656"/>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500" b="1" i="0" u="none" strike="noStrike" kern="0" cap="none" spc="0" normalizeH="0" baseline="0" noProof="0" dirty="0" err="1">
                <a:ln>
                  <a:noFill/>
                </a:ln>
                <a:solidFill>
                  <a:srgbClr val="231F20"/>
                </a:solidFill>
                <a:effectLst/>
                <a:uLnTx/>
                <a:uFillTx/>
                <a:latin typeface="メイリオ"/>
                <a:cs typeface="メイリオ"/>
              </a:rPr>
              <a:t>または</a:t>
            </a:r>
            <a:endParaRPr kumimoji="0" sz="1500" b="0" i="0" u="none" strike="noStrike" kern="0" cap="none" spc="0" normalizeH="0" baseline="0" noProof="0" dirty="0">
              <a:ln>
                <a:noFill/>
              </a:ln>
              <a:solidFill>
                <a:sysClr val="windowText" lastClr="000000"/>
              </a:solidFill>
              <a:effectLst/>
              <a:uLnTx/>
              <a:uFillTx/>
              <a:latin typeface="メイリオ"/>
              <a:cs typeface="メイリオ"/>
            </a:endParaRPr>
          </a:p>
        </p:txBody>
      </p:sp>
      <p:sp>
        <p:nvSpPr>
          <p:cNvPr id="22" name="object 36">
            <a:extLst>
              <a:ext uri="{FF2B5EF4-FFF2-40B4-BE49-F238E27FC236}">
                <a16:creationId xmlns:a16="http://schemas.microsoft.com/office/drawing/2014/main" id="{C87EAE3E-12D3-4FF5-B0EF-1EF6018A5AA9}"/>
              </a:ext>
            </a:extLst>
          </p:cNvPr>
          <p:cNvSpPr/>
          <p:nvPr/>
        </p:nvSpPr>
        <p:spPr>
          <a:xfrm>
            <a:off x="3945778" y="4647940"/>
            <a:ext cx="6350" cy="0"/>
          </a:xfrm>
          <a:custGeom>
            <a:avLst/>
            <a:gdLst/>
            <a:ahLst/>
            <a:cxnLst/>
            <a:rect l="l" t="t" r="r" b="b"/>
            <a:pathLst>
              <a:path w="6350">
                <a:moveTo>
                  <a:pt x="0" y="0"/>
                </a:moveTo>
                <a:lnTo>
                  <a:pt x="6350" y="0"/>
                </a:lnTo>
              </a:path>
            </a:pathLst>
          </a:custGeom>
          <a:ln w="6350">
            <a:solidFill>
              <a:srgbClr val="0089C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3" name="object 40">
            <a:extLst>
              <a:ext uri="{FF2B5EF4-FFF2-40B4-BE49-F238E27FC236}">
                <a16:creationId xmlns:a16="http://schemas.microsoft.com/office/drawing/2014/main" id="{0CC41662-6ECA-4D3A-ABEF-2A622EF07F24}"/>
              </a:ext>
            </a:extLst>
          </p:cNvPr>
          <p:cNvSpPr/>
          <p:nvPr/>
        </p:nvSpPr>
        <p:spPr>
          <a:xfrm>
            <a:off x="2891156" y="7748350"/>
            <a:ext cx="1774189" cy="374015"/>
          </a:xfrm>
          <a:custGeom>
            <a:avLst/>
            <a:gdLst/>
            <a:ahLst/>
            <a:cxnLst/>
            <a:rect l="l" t="t" r="r" b="b"/>
            <a:pathLst>
              <a:path w="1774189" h="374015">
                <a:moveTo>
                  <a:pt x="1774024" y="0"/>
                </a:moveTo>
                <a:lnTo>
                  <a:pt x="0" y="0"/>
                </a:lnTo>
                <a:lnTo>
                  <a:pt x="0" y="248640"/>
                </a:lnTo>
                <a:lnTo>
                  <a:pt x="887018" y="373875"/>
                </a:lnTo>
                <a:lnTo>
                  <a:pt x="1774024" y="248640"/>
                </a:lnTo>
                <a:lnTo>
                  <a:pt x="1774024" y="0"/>
                </a:lnTo>
                <a:close/>
              </a:path>
            </a:pathLst>
          </a:custGeom>
          <a:solidFill>
            <a:srgbClr val="0072BC"/>
          </a:solidFill>
        </p:spPr>
        <p:txBody>
          <a:bodyPr wrap="square" lIns="0" tIns="0" rIns="0" bIns="0" rtlCol="0" anchor="ctr" anchorCtr="1"/>
          <a:lstStyle/>
          <a:p>
            <a:pPr marL="0" marR="0" lvl="0" indent="0" algn="ctr" defTabSz="914400" eaLnBrk="1" fontAlgn="auto" latinLnBrk="0" hangingPunct="1">
              <a:lnSpc>
                <a:spcPct val="100000"/>
              </a:lnSpc>
              <a:spcBef>
                <a:spcPts val="100"/>
              </a:spcBef>
              <a:spcAft>
                <a:spcPts val="0"/>
              </a:spcAft>
              <a:buClrTx/>
              <a:buSzTx/>
              <a:buFontTx/>
              <a:buNone/>
              <a:tabLst/>
              <a:defRPr/>
            </a:pPr>
            <a:r>
              <a:rPr kumimoji="0" lang="ja-JP" altLang="en-US" sz="1200" b="1" i="0" u="none" strike="noStrike" kern="0" cap="none" spc="-55" normalizeH="0" baseline="0" noProof="0" dirty="0">
                <a:ln>
                  <a:noFill/>
                </a:ln>
                <a:solidFill>
                  <a:srgbClr val="FFFFFF"/>
                </a:solidFill>
                <a:effectLst/>
                <a:uLnTx/>
                <a:uFillTx/>
                <a:latin typeface="メイリオ"/>
                <a:cs typeface="メイリオ"/>
              </a:rPr>
              <a:t>ご送付ください</a:t>
            </a:r>
            <a:r>
              <a:rPr kumimoji="0" lang="en-US" altLang="ja-JP" sz="1200" b="1" i="0" u="none" strike="noStrike" kern="0" cap="none" spc="-55" normalizeH="0" baseline="0" noProof="0" dirty="0">
                <a:ln>
                  <a:noFill/>
                </a:ln>
                <a:solidFill>
                  <a:srgbClr val="FFFFFF"/>
                </a:solidFill>
                <a:effectLst/>
                <a:uLnTx/>
                <a:uFillTx/>
                <a:latin typeface="メイリオ"/>
                <a:cs typeface="メイリオ"/>
              </a:rPr>
              <a:t>!!</a:t>
            </a:r>
            <a:endParaRPr kumimoji="0" lang="ja-JP" altLang="en-US" sz="1200" b="0" i="0" u="none" strike="noStrike" kern="0" cap="none" spc="0" normalizeH="0" baseline="0" noProof="0" dirty="0">
              <a:ln>
                <a:noFill/>
              </a:ln>
              <a:solidFill>
                <a:sysClr val="windowText" lastClr="000000"/>
              </a:solidFill>
              <a:effectLst/>
              <a:uLnTx/>
              <a:uFillTx/>
              <a:latin typeface="メイリオ"/>
              <a:cs typeface="メイリオ"/>
            </a:endParaRPr>
          </a:p>
        </p:txBody>
      </p:sp>
      <p:sp>
        <p:nvSpPr>
          <p:cNvPr id="25" name="object 14">
            <a:extLst>
              <a:ext uri="{FF2B5EF4-FFF2-40B4-BE49-F238E27FC236}">
                <a16:creationId xmlns:a16="http://schemas.microsoft.com/office/drawing/2014/main" id="{96A41942-DA18-4356-B9E9-96EFC0FB7579}"/>
              </a:ext>
            </a:extLst>
          </p:cNvPr>
          <p:cNvSpPr txBox="1"/>
          <p:nvPr/>
        </p:nvSpPr>
        <p:spPr>
          <a:xfrm>
            <a:off x="4710532" y="1671194"/>
            <a:ext cx="2558255" cy="135935"/>
          </a:xfrm>
          <a:prstGeom prst="rect">
            <a:avLst/>
          </a:prstGeom>
        </p:spPr>
        <p:txBody>
          <a:bodyPr vert="horz" wrap="square" lIns="0" tIns="12700" rIns="0" bIns="0" rtlCol="0">
            <a:spAutoFit/>
          </a:bodyPr>
          <a:lstStyle/>
          <a:p>
            <a:pPr marL="114935" marR="0" lvl="0" indent="-102235" defTabSz="914400" eaLnBrk="1" fontAlgn="auto" latinLnBrk="0" hangingPunct="1">
              <a:lnSpc>
                <a:spcPct val="100000"/>
              </a:lnSpc>
              <a:spcBef>
                <a:spcPts val="100"/>
              </a:spcBef>
              <a:spcAft>
                <a:spcPts val="0"/>
              </a:spcAft>
              <a:buClr>
                <a:srgbClr val="0089CF"/>
              </a:buClr>
              <a:buSzPct val="87500"/>
              <a:buFontTx/>
              <a:buChar char="●"/>
              <a:tabLst>
                <a:tab pos="114935" algn="l"/>
              </a:tabLst>
              <a:defRPr/>
            </a:pPr>
            <a:r>
              <a:rPr kumimoji="0" sz="800" b="1" i="0" u="none" strike="noStrike" kern="0" cap="none" spc="0" normalizeH="0" baseline="0" noProof="0" dirty="0">
                <a:ln>
                  <a:noFill/>
                </a:ln>
                <a:solidFill>
                  <a:srgbClr val="231F20"/>
                </a:solidFill>
                <a:effectLst/>
                <a:uLnTx/>
                <a:uFillTx/>
                <a:latin typeface="メイリオ"/>
                <a:cs typeface="メイリオ"/>
              </a:rPr>
              <a:t>アドレスはすべて半角英数文字で入力してください。</a:t>
            </a:r>
            <a:endParaRPr kumimoji="0" sz="800" b="0" i="0" u="none" strike="noStrike" kern="0" cap="none" spc="0" normalizeH="0" baseline="0" noProof="0">
              <a:ln>
                <a:noFill/>
              </a:ln>
              <a:solidFill>
                <a:sysClr val="windowText" lastClr="000000"/>
              </a:solidFill>
              <a:effectLst/>
              <a:uLnTx/>
              <a:uFillTx/>
              <a:latin typeface="メイリオ"/>
              <a:cs typeface="メイリオ"/>
            </a:endParaRPr>
          </a:p>
        </p:txBody>
      </p:sp>
      <p:grpSp>
        <p:nvGrpSpPr>
          <p:cNvPr id="26" name="グループ化 25">
            <a:extLst>
              <a:ext uri="{FF2B5EF4-FFF2-40B4-BE49-F238E27FC236}">
                <a16:creationId xmlns:a16="http://schemas.microsoft.com/office/drawing/2014/main" id="{EE7E677B-47C4-40CB-A8D5-D50175257382}"/>
              </a:ext>
            </a:extLst>
          </p:cNvPr>
          <p:cNvGrpSpPr/>
          <p:nvPr/>
        </p:nvGrpSpPr>
        <p:grpSpPr>
          <a:xfrm>
            <a:off x="486132" y="4468858"/>
            <a:ext cx="3353367" cy="962926"/>
            <a:chOff x="486132" y="4337353"/>
            <a:chExt cx="3353367" cy="962926"/>
          </a:xfrm>
        </p:grpSpPr>
        <p:sp>
          <p:nvSpPr>
            <p:cNvPr id="27" name="角丸四角形 167">
              <a:extLst>
                <a:ext uri="{FF2B5EF4-FFF2-40B4-BE49-F238E27FC236}">
                  <a16:creationId xmlns:a16="http://schemas.microsoft.com/office/drawing/2014/main" id="{183BFB5C-4A18-4A27-B980-D8E3958EA672}"/>
                </a:ext>
              </a:extLst>
            </p:cNvPr>
            <p:cNvSpPr/>
            <p:nvPr/>
          </p:nvSpPr>
          <p:spPr>
            <a:xfrm>
              <a:off x="521537" y="4371282"/>
              <a:ext cx="3315304" cy="928997"/>
            </a:xfrm>
            <a:prstGeom prst="roundRect">
              <a:avLst>
                <a:gd name="adj" fmla="val 41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8" name="角丸四角形 164">
              <a:extLst>
                <a:ext uri="{FF2B5EF4-FFF2-40B4-BE49-F238E27FC236}">
                  <a16:creationId xmlns:a16="http://schemas.microsoft.com/office/drawing/2014/main" id="{116E0193-8898-45C8-852E-0B1E1FCF2452}"/>
                </a:ext>
              </a:extLst>
            </p:cNvPr>
            <p:cNvSpPr/>
            <p:nvPr/>
          </p:nvSpPr>
          <p:spPr>
            <a:xfrm>
              <a:off x="518341" y="4372317"/>
              <a:ext cx="3321158" cy="177073"/>
            </a:xfrm>
            <a:custGeom>
              <a:avLst/>
              <a:gdLst>
                <a:gd name="connsiteX0" fmla="*/ 0 w 3318501"/>
                <a:gd name="connsiteY0" fmla="*/ 28984 h 173898"/>
                <a:gd name="connsiteX1" fmla="*/ 28984 w 3318501"/>
                <a:gd name="connsiteY1" fmla="*/ 0 h 173898"/>
                <a:gd name="connsiteX2" fmla="*/ 3289517 w 3318501"/>
                <a:gd name="connsiteY2" fmla="*/ 0 h 173898"/>
                <a:gd name="connsiteX3" fmla="*/ 3318501 w 3318501"/>
                <a:gd name="connsiteY3" fmla="*/ 28984 h 173898"/>
                <a:gd name="connsiteX4" fmla="*/ 3318501 w 3318501"/>
                <a:gd name="connsiteY4" fmla="*/ 144914 h 173898"/>
                <a:gd name="connsiteX5" fmla="*/ 3289517 w 3318501"/>
                <a:gd name="connsiteY5" fmla="*/ 173898 h 173898"/>
                <a:gd name="connsiteX6" fmla="*/ 28984 w 3318501"/>
                <a:gd name="connsiteY6" fmla="*/ 173898 h 173898"/>
                <a:gd name="connsiteX7" fmla="*/ 0 w 3318501"/>
                <a:gd name="connsiteY7" fmla="*/ 144914 h 173898"/>
                <a:gd name="connsiteX8" fmla="*/ 0 w 3318501"/>
                <a:gd name="connsiteY8" fmla="*/ 28984 h 173898"/>
                <a:gd name="connsiteX0" fmla="*/ 0 w 3321158"/>
                <a:gd name="connsiteY0" fmla="*/ 28984 h 177073"/>
                <a:gd name="connsiteX1" fmla="*/ 28984 w 3321158"/>
                <a:gd name="connsiteY1" fmla="*/ 0 h 177073"/>
                <a:gd name="connsiteX2" fmla="*/ 3289517 w 3321158"/>
                <a:gd name="connsiteY2" fmla="*/ 0 h 177073"/>
                <a:gd name="connsiteX3" fmla="*/ 3318501 w 3321158"/>
                <a:gd name="connsiteY3" fmla="*/ 28984 h 177073"/>
                <a:gd name="connsiteX4" fmla="*/ 3318501 w 3321158"/>
                <a:gd name="connsiteY4" fmla="*/ 144914 h 177073"/>
                <a:gd name="connsiteX5" fmla="*/ 3311742 w 3321158"/>
                <a:gd name="connsiteY5" fmla="*/ 177073 h 177073"/>
                <a:gd name="connsiteX6" fmla="*/ 28984 w 3321158"/>
                <a:gd name="connsiteY6" fmla="*/ 173898 h 177073"/>
                <a:gd name="connsiteX7" fmla="*/ 0 w 3321158"/>
                <a:gd name="connsiteY7" fmla="*/ 144914 h 177073"/>
                <a:gd name="connsiteX8" fmla="*/ 0 w 3321158"/>
                <a:gd name="connsiteY8" fmla="*/ 28984 h 17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1158" h="177073">
                  <a:moveTo>
                    <a:pt x="0" y="28984"/>
                  </a:moveTo>
                  <a:cubicBezTo>
                    <a:pt x="0" y="12977"/>
                    <a:pt x="12977" y="0"/>
                    <a:pt x="28984" y="0"/>
                  </a:cubicBezTo>
                  <a:lnTo>
                    <a:pt x="3289517" y="0"/>
                  </a:lnTo>
                  <a:cubicBezTo>
                    <a:pt x="3305524" y="0"/>
                    <a:pt x="3318501" y="12977"/>
                    <a:pt x="3318501" y="28984"/>
                  </a:cubicBezTo>
                  <a:lnTo>
                    <a:pt x="3318501" y="144914"/>
                  </a:lnTo>
                  <a:cubicBezTo>
                    <a:pt x="3318501" y="160921"/>
                    <a:pt x="3327749" y="177073"/>
                    <a:pt x="3311742" y="177073"/>
                  </a:cubicBezTo>
                  <a:lnTo>
                    <a:pt x="28984" y="173898"/>
                  </a:lnTo>
                  <a:cubicBezTo>
                    <a:pt x="12977" y="173898"/>
                    <a:pt x="0" y="160921"/>
                    <a:pt x="0" y="144914"/>
                  </a:cubicBezTo>
                  <a:lnTo>
                    <a:pt x="0" y="28984"/>
                  </a:lnTo>
                  <a:close/>
                </a:path>
              </a:pathLst>
            </a:custGeom>
            <a:solidFill>
              <a:srgbClr val="E1F4FE"/>
            </a:solidFill>
            <a:ln>
              <a:noFill/>
            </a:ln>
          </p:spPr>
          <p:style>
            <a:lnRef idx="2">
              <a:schemeClr val="accent1">
                <a:shade val="50000"/>
              </a:schemeClr>
            </a:lnRef>
            <a:fillRef idx="1">
              <a:schemeClr val="accent1"/>
            </a:fillRef>
            <a:effectRef idx="0">
              <a:schemeClr val="accent1"/>
            </a:effectRef>
            <a:fontRef idx="minor">
              <a:schemeClr val="lt1"/>
            </a:fontRef>
          </p:style>
          <p:txBody>
            <a:bodyPr lIns="251999" tIns="72000" rtlCol="0" anchor="ctr"/>
            <a:lstStyle/>
            <a:p>
              <a:pPr marL="12700" marR="0" lvl="0" indent="0" defTabSz="914400" eaLnBrk="1" fontAlgn="auto" latinLnBrk="0" hangingPunct="1">
                <a:lnSpc>
                  <a:spcPct val="100000"/>
                </a:lnSpc>
                <a:spcBef>
                  <a:spcPts val="580"/>
                </a:spcBef>
                <a:spcAft>
                  <a:spcPts val="0"/>
                </a:spcAft>
                <a:buClrTx/>
                <a:buSzTx/>
                <a:buFontTx/>
                <a:buNone/>
                <a:tabLst/>
                <a:defRPr/>
              </a:pPr>
              <a:r>
                <a:rPr kumimoji="0" lang="ja-JP" altLang="en-US" sz="900" b="1"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お車を主に使用される方と同居のご親族について</a:t>
              </a:r>
              <a:endParaRPr kumimoji="0" lang="ja-JP" altLang="en-US" sz="900" b="0" i="0" u="none" strike="noStrike" kern="0" cap="none" spc="0" normalizeH="0" baseline="0" noProof="0" dirty="0">
                <a:ln>
                  <a:noFill/>
                </a:ln>
                <a:solidFill>
                  <a:sysClr val="windowText" lastClr="000000"/>
                </a:solidFill>
                <a:effectLst/>
                <a:uLnTx/>
                <a:uFillTx/>
                <a:latin typeface="メイリオ"/>
                <a:ea typeface="ＭＳ Ｐゴシック" panose="020B0600070205080204" pitchFamily="50" charset="-128"/>
                <a:cs typeface="メイリオ"/>
              </a:endParaRPr>
            </a:p>
          </p:txBody>
        </p:sp>
        <p:sp>
          <p:nvSpPr>
            <p:cNvPr id="29" name="角丸四角形 161">
              <a:extLst>
                <a:ext uri="{FF2B5EF4-FFF2-40B4-BE49-F238E27FC236}">
                  <a16:creationId xmlns:a16="http://schemas.microsoft.com/office/drawing/2014/main" id="{FD453558-B284-499A-A46B-C48D3B309C22}"/>
                </a:ext>
              </a:extLst>
            </p:cNvPr>
            <p:cNvSpPr/>
            <p:nvPr/>
          </p:nvSpPr>
          <p:spPr>
            <a:xfrm>
              <a:off x="521537" y="4371283"/>
              <a:ext cx="3315304" cy="927138"/>
            </a:xfrm>
            <a:prstGeom prst="roundRect">
              <a:avLst>
                <a:gd name="adj" fmla="val 4112"/>
              </a:avLst>
            </a:prstGeom>
            <a:noFill/>
            <a:ln w="19050">
              <a:solidFill>
                <a:srgbClr val="007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0" name="角丸四角形 160">
              <a:extLst>
                <a:ext uri="{FF2B5EF4-FFF2-40B4-BE49-F238E27FC236}">
                  <a16:creationId xmlns:a16="http://schemas.microsoft.com/office/drawing/2014/main" id="{01E71711-F6C2-4DF2-9871-AB1DCE3ED561}"/>
                </a:ext>
              </a:extLst>
            </p:cNvPr>
            <p:cNvSpPr/>
            <p:nvPr/>
          </p:nvSpPr>
          <p:spPr>
            <a:xfrm>
              <a:off x="486132" y="4337353"/>
              <a:ext cx="247355" cy="231793"/>
            </a:xfrm>
            <a:prstGeom prst="roundRect">
              <a:avLst>
                <a:gd name="adj" fmla="val 8628"/>
              </a:avLst>
            </a:prstGeom>
            <a:solidFill>
              <a:srgbClr val="0588D0"/>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 tIns="0" rIns="0" bIns="0" rtlCol="0" anchor="ctr"/>
            <a:lstStyle/>
            <a:p>
              <a:pPr marL="12700" marR="0" lvl="0" indent="0" defTabSz="914400" eaLnBrk="1" fontAlgn="auto" latinLnBrk="0" hangingPunct="1">
                <a:lnSpc>
                  <a:spcPct val="100000"/>
                </a:lnSpc>
                <a:spcBef>
                  <a:spcPts val="580"/>
                </a:spcBef>
                <a:spcAft>
                  <a:spcPts val="0"/>
                </a:spcAft>
                <a:buClrTx/>
                <a:buSzTx/>
                <a:buFontTx/>
                <a:buNone/>
                <a:tabLst/>
                <a:defRPr/>
              </a:pPr>
              <a:r>
                <a:rPr kumimoji="0" lang="en" altLang="ja-JP" sz="1280" b="1" i="0" u="none" strike="noStrike" kern="0" cap="none" spc="0" normalizeH="0" baseline="6535" noProof="0" dirty="0">
                  <a:ln>
                    <a:noFill/>
                  </a:ln>
                  <a:solidFill>
                    <a:srgbClr val="FFFFFF"/>
                  </a:solidFill>
                  <a:effectLst/>
                  <a:uLnTx/>
                  <a:uFillTx/>
                  <a:latin typeface="メイリオ"/>
                  <a:ea typeface="ＭＳ Ｐゴシック" panose="020B0600070205080204" pitchFamily="50" charset="-128"/>
                  <a:cs typeface="メイリオ"/>
                </a:rPr>
                <a:t>Q2</a:t>
              </a:r>
              <a:endParaRPr kumimoji="0" lang="en" altLang="ja-JP" sz="1280" b="0" i="0" u="none" strike="noStrike" kern="0" cap="none" spc="0" normalizeH="0" baseline="0" noProof="0">
                <a:ln>
                  <a:noFill/>
                </a:ln>
                <a:solidFill>
                  <a:sysClr val="windowText" lastClr="000000"/>
                </a:solidFill>
                <a:effectLst/>
                <a:uLnTx/>
                <a:uFillTx/>
                <a:latin typeface="メイリオ"/>
                <a:ea typeface="ＭＳ Ｐゴシック" panose="020B0600070205080204" pitchFamily="50" charset="-128"/>
                <a:cs typeface="メイリオ"/>
              </a:endParaRPr>
            </a:p>
          </p:txBody>
        </p:sp>
        <p:sp>
          <p:nvSpPr>
            <p:cNvPr id="31" name="object 17">
              <a:extLst>
                <a:ext uri="{FF2B5EF4-FFF2-40B4-BE49-F238E27FC236}">
                  <a16:creationId xmlns:a16="http://schemas.microsoft.com/office/drawing/2014/main" id="{97527FF6-5FD0-46DC-A7EB-0C94911D59AC}"/>
                </a:ext>
              </a:extLst>
            </p:cNvPr>
            <p:cNvSpPr txBox="1"/>
            <p:nvPr/>
          </p:nvSpPr>
          <p:spPr>
            <a:xfrm>
              <a:off x="751874" y="4630897"/>
              <a:ext cx="3060606" cy="573075"/>
            </a:xfrm>
            <a:prstGeom prst="rect">
              <a:avLst/>
            </a:prstGeom>
          </p:spPr>
          <p:txBody>
            <a:bodyPr vert="horz" wrap="square" lIns="0" tIns="0" rIns="0" bIns="0" rtlCol="0">
              <a:noAutofit/>
            </a:bodyPr>
            <a:lstStyle/>
            <a:p>
              <a:pPr marL="12700" marR="0" lvl="0" indent="0" defTabSz="914400" eaLnBrk="1" fontAlgn="auto" latinLnBrk="0" hangingPunct="1">
                <a:lnSpc>
                  <a:spcPct val="100000"/>
                </a:lnSpc>
                <a:spcBef>
                  <a:spcPts val="200"/>
                </a:spcBef>
                <a:spcAft>
                  <a:spcPts val="0"/>
                </a:spcAft>
                <a:buClrTx/>
                <a:buSzTx/>
                <a:buFontTx/>
                <a:buNone/>
                <a:tabLst/>
                <a:defRPr/>
              </a:pPr>
              <a:r>
                <a:rPr kumimoji="0" lang="ja-JP" altLang="en-US"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●車を運転される一番若い方の年齢</a:t>
              </a:r>
              <a:r>
                <a:rPr kumimoji="0" lang="en-US" altLang="ja-JP"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a:t>
              </a:r>
            </a:p>
            <a:p>
              <a:pPr marL="12700" marR="0" lvl="0" indent="0" defTabSz="914400" eaLnBrk="1" fontAlgn="auto" latinLnBrk="0" hangingPunct="1">
                <a:lnSpc>
                  <a:spcPct val="100000"/>
                </a:lnSpc>
                <a:spcBef>
                  <a:spcPts val="200"/>
                </a:spcBef>
                <a:spcAft>
                  <a:spcPts val="0"/>
                </a:spcAft>
                <a:buClrTx/>
                <a:buSzTx/>
                <a:buFontTx/>
                <a:buNone/>
                <a:tabLst/>
                <a:defRPr/>
              </a:pPr>
              <a:r>
                <a:rPr kumimoji="0" lang="ja-JP" altLang="en-US"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●自動車の保有台数</a:t>
              </a:r>
              <a:r>
                <a:rPr kumimoji="0" lang="en-US" altLang="ja-JP"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a:t>
              </a:r>
            </a:p>
            <a:p>
              <a:pPr marL="12700" marR="0" lvl="0" indent="0" defTabSz="914400" eaLnBrk="1" fontAlgn="auto" latinLnBrk="0" hangingPunct="1">
                <a:lnSpc>
                  <a:spcPct val="100000"/>
                </a:lnSpc>
                <a:spcBef>
                  <a:spcPts val="200"/>
                </a:spcBef>
                <a:spcAft>
                  <a:spcPts val="0"/>
                </a:spcAft>
                <a:buClrTx/>
                <a:buSzTx/>
                <a:buFontTx/>
                <a:buNone/>
                <a:tabLst/>
                <a:defRPr/>
              </a:pPr>
              <a:r>
                <a:rPr kumimoji="0" lang="ja-JP" altLang="en-US"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●直近</a:t>
              </a:r>
              <a:r>
                <a:rPr kumimoji="0" lang="en-US" altLang="ja-JP"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1</a:t>
              </a:r>
              <a:r>
                <a:rPr kumimoji="0" lang="ja-JP" altLang="en-US"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年間での事故</a:t>
              </a:r>
              <a:r>
                <a:rPr kumimoji="0" lang="ja-JP" altLang="en-US" sz="7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（自動車保険による保険金支払のあった事故）</a:t>
              </a:r>
              <a:endParaRPr kumimoji="0" lang="en-US" altLang="ja-JP" sz="7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endParaRPr>
            </a:p>
            <a:p>
              <a:pPr marL="12700" marR="0" lvl="0" indent="0" defTabSz="914400" eaLnBrk="1" fontAlgn="auto" latinLnBrk="0" hangingPunct="1">
                <a:lnSpc>
                  <a:spcPct val="100000"/>
                </a:lnSpc>
                <a:spcBef>
                  <a:spcPts val="200"/>
                </a:spcBef>
                <a:spcAft>
                  <a:spcPts val="0"/>
                </a:spcAft>
                <a:buClrTx/>
                <a:buSzTx/>
                <a:buFontTx/>
                <a:buNone/>
                <a:tabLst/>
                <a:defRPr/>
              </a:pPr>
              <a:r>
                <a:rPr kumimoji="0" lang="ja-JP" altLang="en-US" sz="7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　 </a:t>
              </a:r>
              <a:r>
                <a:rPr kumimoji="0" lang="en-US" altLang="ja-JP"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a:t>
              </a:r>
              <a:endParaRPr kumimoji="0" lang="ja-JP" altLang="en-US" sz="900" b="0" i="0" u="none" strike="noStrike" kern="0" cap="none" spc="0" normalizeH="0" baseline="0" noProof="0" dirty="0">
                <a:ln>
                  <a:noFill/>
                </a:ln>
                <a:solidFill>
                  <a:sysClr val="windowText" lastClr="000000"/>
                </a:solidFill>
                <a:effectLst/>
                <a:uLnTx/>
                <a:uFillTx/>
                <a:latin typeface="メイリオ"/>
                <a:cs typeface="メイリオ"/>
              </a:endParaRPr>
            </a:p>
          </p:txBody>
        </p:sp>
      </p:grpSp>
      <p:grpSp>
        <p:nvGrpSpPr>
          <p:cNvPr id="32" name="グループ化 31">
            <a:extLst>
              <a:ext uri="{FF2B5EF4-FFF2-40B4-BE49-F238E27FC236}">
                <a16:creationId xmlns:a16="http://schemas.microsoft.com/office/drawing/2014/main" id="{0E230B82-888C-4CD0-A540-44B04D38D5E7}"/>
              </a:ext>
            </a:extLst>
          </p:cNvPr>
          <p:cNvGrpSpPr/>
          <p:nvPr/>
        </p:nvGrpSpPr>
        <p:grpSpPr>
          <a:xfrm>
            <a:off x="486132" y="3736085"/>
            <a:ext cx="3353367" cy="679345"/>
            <a:chOff x="486132" y="3617106"/>
            <a:chExt cx="3353367" cy="679345"/>
          </a:xfrm>
        </p:grpSpPr>
        <p:sp>
          <p:nvSpPr>
            <p:cNvPr id="33" name="角丸四角形 175">
              <a:extLst>
                <a:ext uri="{FF2B5EF4-FFF2-40B4-BE49-F238E27FC236}">
                  <a16:creationId xmlns:a16="http://schemas.microsoft.com/office/drawing/2014/main" id="{CD8ACDE3-465F-432F-9641-4843EA9FEE5B}"/>
                </a:ext>
              </a:extLst>
            </p:cNvPr>
            <p:cNvSpPr/>
            <p:nvPr/>
          </p:nvSpPr>
          <p:spPr>
            <a:xfrm>
              <a:off x="521537" y="3651035"/>
              <a:ext cx="3315304" cy="639881"/>
            </a:xfrm>
            <a:prstGeom prst="roundRect">
              <a:avLst>
                <a:gd name="adj" fmla="val 41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4" name="角丸四角形 164">
              <a:extLst>
                <a:ext uri="{FF2B5EF4-FFF2-40B4-BE49-F238E27FC236}">
                  <a16:creationId xmlns:a16="http://schemas.microsoft.com/office/drawing/2014/main" id="{2B2BB882-9341-4B4D-B19F-265C8C88145E}"/>
                </a:ext>
              </a:extLst>
            </p:cNvPr>
            <p:cNvSpPr/>
            <p:nvPr/>
          </p:nvSpPr>
          <p:spPr>
            <a:xfrm>
              <a:off x="518341" y="3652070"/>
              <a:ext cx="3321158" cy="177073"/>
            </a:xfrm>
            <a:custGeom>
              <a:avLst/>
              <a:gdLst>
                <a:gd name="connsiteX0" fmla="*/ 0 w 3318501"/>
                <a:gd name="connsiteY0" fmla="*/ 28984 h 173898"/>
                <a:gd name="connsiteX1" fmla="*/ 28984 w 3318501"/>
                <a:gd name="connsiteY1" fmla="*/ 0 h 173898"/>
                <a:gd name="connsiteX2" fmla="*/ 3289517 w 3318501"/>
                <a:gd name="connsiteY2" fmla="*/ 0 h 173898"/>
                <a:gd name="connsiteX3" fmla="*/ 3318501 w 3318501"/>
                <a:gd name="connsiteY3" fmla="*/ 28984 h 173898"/>
                <a:gd name="connsiteX4" fmla="*/ 3318501 w 3318501"/>
                <a:gd name="connsiteY4" fmla="*/ 144914 h 173898"/>
                <a:gd name="connsiteX5" fmla="*/ 3289517 w 3318501"/>
                <a:gd name="connsiteY5" fmla="*/ 173898 h 173898"/>
                <a:gd name="connsiteX6" fmla="*/ 28984 w 3318501"/>
                <a:gd name="connsiteY6" fmla="*/ 173898 h 173898"/>
                <a:gd name="connsiteX7" fmla="*/ 0 w 3318501"/>
                <a:gd name="connsiteY7" fmla="*/ 144914 h 173898"/>
                <a:gd name="connsiteX8" fmla="*/ 0 w 3318501"/>
                <a:gd name="connsiteY8" fmla="*/ 28984 h 173898"/>
                <a:gd name="connsiteX0" fmla="*/ 0 w 3321158"/>
                <a:gd name="connsiteY0" fmla="*/ 28984 h 177073"/>
                <a:gd name="connsiteX1" fmla="*/ 28984 w 3321158"/>
                <a:gd name="connsiteY1" fmla="*/ 0 h 177073"/>
                <a:gd name="connsiteX2" fmla="*/ 3289517 w 3321158"/>
                <a:gd name="connsiteY2" fmla="*/ 0 h 177073"/>
                <a:gd name="connsiteX3" fmla="*/ 3318501 w 3321158"/>
                <a:gd name="connsiteY3" fmla="*/ 28984 h 177073"/>
                <a:gd name="connsiteX4" fmla="*/ 3318501 w 3321158"/>
                <a:gd name="connsiteY4" fmla="*/ 144914 h 177073"/>
                <a:gd name="connsiteX5" fmla="*/ 3311742 w 3321158"/>
                <a:gd name="connsiteY5" fmla="*/ 177073 h 177073"/>
                <a:gd name="connsiteX6" fmla="*/ 28984 w 3321158"/>
                <a:gd name="connsiteY6" fmla="*/ 173898 h 177073"/>
                <a:gd name="connsiteX7" fmla="*/ 0 w 3321158"/>
                <a:gd name="connsiteY7" fmla="*/ 144914 h 177073"/>
                <a:gd name="connsiteX8" fmla="*/ 0 w 3321158"/>
                <a:gd name="connsiteY8" fmla="*/ 28984 h 17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1158" h="177073">
                  <a:moveTo>
                    <a:pt x="0" y="28984"/>
                  </a:moveTo>
                  <a:cubicBezTo>
                    <a:pt x="0" y="12977"/>
                    <a:pt x="12977" y="0"/>
                    <a:pt x="28984" y="0"/>
                  </a:cubicBezTo>
                  <a:lnTo>
                    <a:pt x="3289517" y="0"/>
                  </a:lnTo>
                  <a:cubicBezTo>
                    <a:pt x="3305524" y="0"/>
                    <a:pt x="3318501" y="12977"/>
                    <a:pt x="3318501" y="28984"/>
                  </a:cubicBezTo>
                  <a:lnTo>
                    <a:pt x="3318501" y="144914"/>
                  </a:lnTo>
                  <a:cubicBezTo>
                    <a:pt x="3318501" y="160921"/>
                    <a:pt x="3327749" y="177073"/>
                    <a:pt x="3311742" y="177073"/>
                  </a:cubicBezTo>
                  <a:lnTo>
                    <a:pt x="28984" y="173898"/>
                  </a:lnTo>
                  <a:cubicBezTo>
                    <a:pt x="12977" y="173898"/>
                    <a:pt x="0" y="160921"/>
                    <a:pt x="0" y="144914"/>
                  </a:cubicBezTo>
                  <a:lnTo>
                    <a:pt x="0" y="28984"/>
                  </a:lnTo>
                  <a:close/>
                </a:path>
              </a:pathLst>
            </a:custGeom>
            <a:solidFill>
              <a:srgbClr val="E1F4FE"/>
            </a:solidFill>
            <a:ln>
              <a:noFill/>
            </a:ln>
          </p:spPr>
          <p:style>
            <a:lnRef idx="2">
              <a:schemeClr val="accent1">
                <a:shade val="50000"/>
              </a:schemeClr>
            </a:lnRef>
            <a:fillRef idx="1">
              <a:schemeClr val="accent1"/>
            </a:fillRef>
            <a:effectRef idx="0">
              <a:schemeClr val="accent1"/>
            </a:effectRef>
            <a:fontRef idx="minor">
              <a:schemeClr val="lt1"/>
            </a:fontRef>
          </p:style>
          <p:txBody>
            <a:bodyPr lIns="251999" tIns="72000" rtlCol="0" anchor="ctr"/>
            <a:lstStyle/>
            <a:p>
              <a:pPr marL="12700" marR="0" lvl="0" indent="0" defTabSz="914400" eaLnBrk="1" fontAlgn="auto" latinLnBrk="0" hangingPunct="1">
                <a:lnSpc>
                  <a:spcPct val="100000"/>
                </a:lnSpc>
                <a:spcBef>
                  <a:spcPts val="580"/>
                </a:spcBef>
                <a:spcAft>
                  <a:spcPts val="0"/>
                </a:spcAft>
                <a:buClrTx/>
                <a:buSzTx/>
                <a:buFontTx/>
                <a:buNone/>
                <a:tabLst/>
                <a:defRPr/>
              </a:pPr>
              <a:r>
                <a:rPr kumimoji="0" lang="ja-JP" altLang="en-US" sz="900" b="1"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お車を主に使用される方の運転免許証の種類（色）は？</a:t>
              </a:r>
              <a:endParaRPr kumimoji="0" lang="ja-JP" altLang="en-US" sz="900" b="0" i="0" u="none" strike="noStrike" kern="0" cap="none" spc="0" normalizeH="0" baseline="0" noProof="0" dirty="0">
                <a:ln>
                  <a:noFill/>
                </a:ln>
                <a:solidFill>
                  <a:sysClr val="windowText" lastClr="000000"/>
                </a:solidFill>
                <a:effectLst/>
                <a:uLnTx/>
                <a:uFillTx/>
                <a:latin typeface="メイリオ"/>
                <a:ea typeface="ＭＳ Ｐゴシック" panose="020B0600070205080204" pitchFamily="50" charset="-128"/>
                <a:cs typeface="メイリオ"/>
              </a:endParaRPr>
            </a:p>
          </p:txBody>
        </p:sp>
        <p:sp>
          <p:nvSpPr>
            <p:cNvPr id="35" name="角丸四角形 177">
              <a:extLst>
                <a:ext uri="{FF2B5EF4-FFF2-40B4-BE49-F238E27FC236}">
                  <a16:creationId xmlns:a16="http://schemas.microsoft.com/office/drawing/2014/main" id="{83A637FC-6F47-4F64-97CD-FA89BF09FCA5}"/>
                </a:ext>
              </a:extLst>
            </p:cNvPr>
            <p:cNvSpPr/>
            <p:nvPr/>
          </p:nvSpPr>
          <p:spPr>
            <a:xfrm>
              <a:off x="521537" y="3651036"/>
              <a:ext cx="3315304" cy="645415"/>
            </a:xfrm>
            <a:prstGeom prst="roundRect">
              <a:avLst>
                <a:gd name="adj" fmla="val 4112"/>
              </a:avLst>
            </a:prstGeom>
            <a:noFill/>
            <a:ln w="19050">
              <a:solidFill>
                <a:srgbClr val="007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6" name="object 17">
              <a:extLst>
                <a:ext uri="{FF2B5EF4-FFF2-40B4-BE49-F238E27FC236}">
                  <a16:creationId xmlns:a16="http://schemas.microsoft.com/office/drawing/2014/main" id="{D63F0DD9-A37D-4AE7-9AC7-436750FBE653}"/>
                </a:ext>
              </a:extLst>
            </p:cNvPr>
            <p:cNvSpPr txBox="1"/>
            <p:nvPr/>
          </p:nvSpPr>
          <p:spPr>
            <a:xfrm>
              <a:off x="751874" y="3910651"/>
              <a:ext cx="3060606" cy="280580"/>
            </a:xfrm>
            <a:prstGeom prst="rect">
              <a:avLst/>
            </a:prstGeom>
          </p:spPr>
          <p:txBody>
            <a:bodyPr vert="horz" wrap="square" lIns="0" tIns="0" rIns="0" bIns="0" rtlCol="0">
              <a:noAutofit/>
            </a:bodyPr>
            <a:lstStyle/>
            <a:p>
              <a:pPr marL="12700" marR="0" lvl="0" indent="0" defTabSz="914400" eaLnBrk="1" fontAlgn="auto" latinLnBrk="0" hangingPunct="1">
                <a:lnSpc>
                  <a:spcPct val="100000"/>
                </a:lnSpc>
                <a:spcBef>
                  <a:spcPts val="580"/>
                </a:spcBef>
                <a:spcAft>
                  <a:spcPts val="0"/>
                </a:spcAft>
                <a:buClrTx/>
                <a:buSzTx/>
                <a:buFontTx/>
                <a:buNone/>
                <a:tabLst/>
                <a:defRPr/>
              </a:pPr>
              <a:r>
                <a:rPr kumimoji="0" lang="ja-JP" altLang="en-US"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 ゴールド  □ ブルー  □ グリーン</a:t>
              </a:r>
              <a:endParaRPr kumimoji="0" lang="ja-JP" altLang="en-US" sz="900" b="0" i="0" u="none" strike="noStrike" kern="0" cap="none" spc="0" normalizeH="0" baseline="0" noProof="0" dirty="0">
                <a:ln>
                  <a:noFill/>
                </a:ln>
                <a:solidFill>
                  <a:sysClr val="windowText" lastClr="000000"/>
                </a:solidFill>
                <a:effectLst/>
                <a:uLnTx/>
                <a:uFillTx/>
                <a:latin typeface="Meiryo" panose="020B0604030504040204" pitchFamily="34" charset="-128"/>
                <a:ea typeface="Meiryo" panose="020B0604030504040204" pitchFamily="34" charset="-128"/>
                <a:cs typeface="メイリオ"/>
              </a:endParaRPr>
            </a:p>
            <a:p>
              <a:pPr marL="193675" marR="0" lvl="0" indent="0" defTabSz="914400" eaLnBrk="1" fontAlgn="auto" latinLnBrk="0" hangingPunct="1">
                <a:lnSpc>
                  <a:spcPct val="100000"/>
                </a:lnSpc>
                <a:spcBef>
                  <a:spcPts val="220"/>
                </a:spcBef>
                <a:spcAft>
                  <a:spcPts val="0"/>
                </a:spcAft>
                <a:buClrTx/>
                <a:buSzTx/>
                <a:buFontTx/>
                <a:buNone/>
                <a:tabLst>
                  <a:tab pos="1974850" algn="l"/>
                  <a:tab pos="2432050" algn="l"/>
                </a:tabLst>
                <a:defRPr/>
              </a:pPr>
              <a:r>
                <a:rPr kumimoji="0" lang="ja-JP" altLang="en-US"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（免許証の有効期限：　　　　年　　　月　　　</a:t>
              </a:r>
              <a:r>
                <a:rPr kumimoji="0" lang="en-US" altLang="ja-JP"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 </a:t>
              </a:r>
              <a:r>
                <a:rPr kumimoji="0" lang="ja-JP" altLang="en-US" sz="900" b="0" i="0" u="none" strike="noStrike" kern="0" cap="none" spc="0" normalizeH="0" baseline="0" noProof="0" dirty="0">
                  <a:ln>
                    <a:noFill/>
                  </a:ln>
                  <a:solidFill>
                    <a:srgbClr val="231F20"/>
                  </a:solidFill>
                  <a:effectLst/>
                  <a:uLnTx/>
                  <a:uFillTx/>
                  <a:latin typeface="メイリオ"/>
                  <a:cs typeface="メイリオ"/>
                </a:rPr>
                <a:t>日）</a:t>
              </a:r>
              <a:endParaRPr kumimoji="0" lang="ja-JP" altLang="en-US" sz="900" b="0" i="0" u="none" strike="noStrike" kern="0" cap="none" spc="0" normalizeH="0" baseline="0" noProof="0" dirty="0">
                <a:ln>
                  <a:noFill/>
                </a:ln>
                <a:solidFill>
                  <a:sysClr val="windowText" lastClr="000000"/>
                </a:solidFill>
                <a:effectLst/>
                <a:uLnTx/>
                <a:uFillTx/>
                <a:latin typeface="メイリオ"/>
                <a:cs typeface="メイリオ"/>
              </a:endParaRPr>
            </a:p>
          </p:txBody>
        </p:sp>
        <p:sp>
          <p:nvSpPr>
            <p:cNvPr id="37" name="角丸四角形 199">
              <a:extLst>
                <a:ext uri="{FF2B5EF4-FFF2-40B4-BE49-F238E27FC236}">
                  <a16:creationId xmlns:a16="http://schemas.microsoft.com/office/drawing/2014/main" id="{7E6DD592-EFFD-4B31-B81A-F81643880FF8}"/>
                </a:ext>
              </a:extLst>
            </p:cNvPr>
            <p:cNvSpPr/>
            <p:nvPr/>
          </p:nvSpPr>
          <p:spPr>
            <a:xfrm>
              <a:off x="486132" y="3617106"/>
              <a:ext cx="247355" cy="231793"/>
            </a:xfrm>
            <a:prstGeom prst="roundRect">
              <a:avLst>
                <a:gd name="adj" fmla="val 8628"/>
              </a:avLst>
            </a:prstGeom>
            <a:solidFill>
              <a:srgbClr val="0588D0"/>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 tIns="0" rIns="0" bIns="0" rtlCol="0" anchor="ctr"/>
            <a:lstStyle/>
            <a:p>
              <a:pPr marL="12700" marR="0" lvl="0" indent="0" defTabSz="914400" eaLnBrk="1" fontAlgn="auto" latinLnBrk="0" hangingPunct="1">
                <a:lnSpc>
                  <a:spcPct val="100000"/>
                </a:lnSpc>
                <a:spcBef>
                  <a:spcPts val="580"/>
                </a:spcBef>
                <a:spcAft>
                  <a:spcPts val="0"/>
                </a:spcAft>
                <a:buClrTx/>
                <a:buSzTx/>
                <a:buFontTx/>
                <a:buNone/>
                <a:tabLst/>
                <a:defRPr/>
              </a:pPr>
              <a:r>
                <a:rPr kumimoji="0" lang="en" altLang="ja-JP" sz="1280" b="1" i="0" u="none" strike="noStrike" kern="0" cap="none" spc="0" normalizeH="0" baseline="6535" noProof="0" dirty="0">
                  <a:ln>
                    <a:noFill/>
                  </a:ln>
                  <a:solidFill>
                    <a:srgbClr val="FFFFFF"/>
                  </a:solidFill>
                  <a:effectLst/>
                  <a:uLnTx/>
                  <a:uFillTx/>
                  <a:latin typeface="メイリオ"/>
                  <a:ea typeface="ＭＳ Ｐゴシック" panose="020B0600070205080204" pitchFamily="50" charset="-128"/>
                  <a:cs typeface="メイリオ"/>
                </a:rPr>
                <a:t>Q1</a:t>
              </a:r>
              <a:endParaRPr kumimoji="0" lang="en" altLang="ja-JP" sz="1280" b="0" i="0" u="none" strike="noStrike" kern="0" cap="none" spc="0" normalizeH="0" baseline="0" noProof="0">
                <a:ln>
                  <a:noFill/>
                </a:ln>
                <a:solidFill>
                  <a:sysClr val="windowText" lastClr="000000"/>
                </a:solidFill>
                <a:effectLst/>
                <a:uLnTx/>
                <a:uFillTx/>
                <a:latin typeface="メイリオ"/>
                <a:ea typeface="ＭＳ Ｐゴシック" panose="020B0600070205080204" pitchFamily="50" charset="-128"/>
                <a:cs typeface="メイリオ"/>
              </a:endParaRPr>
            </a:p>
          </p:txBody>
        </p:sp>
      </p:grpSp>
      <p:grpSp>
        <p:nvGrpSpPr>
          <p:cNvPr id="38" name="グループ化 37">
            <a:extLst>
              <a:ext uri="{FF2B5EF4-FFF2-40B4-BE49-F238E27FC236}">
                <a16:creationId xmlns:a16="http://schemas.microsoft.com/office/drawing/2014/main" id="{156A6AAA-8FB3-4853-A212-272C33CB69D2}"/>
              </a:ext>
            </a:extLst>
          </p:cNvPr>
          <p:cNvGrpSpPr/>
          <p:nvPr/>
        </p:nvGrpSpPr>
        <p:grpSpPr>
          <a:xfrm>
            <a:off x="3901011" y="3736085"/>
            <a:ext cx="3234979" cy="514686"/>
            <a:chOff x="3901011" y="3617106"/>
            <a:chExt cx="3234979" cy="514686"/>
          </a:xfrm>
        </p:grpSpPr>
        <p:sp>
          <p:nvSpPr>
            <p:cNvPr id="39" name="角丸四角形 202">
              <a:extLst>
                <a:ext uri="{FF2B5EF4-FFF2-40B4-BE49-F238E27FC236}">
                  <a16:creationId xmlns:a16="http://schemas.microsoft.com/office/drawing/2014/main" id="{E4F47E11-C3D2-42DA-BB2E-E2D4A6AB0B06}"/>
                </a:ext>
              </a:extLst>
            </p:cNvPr>
            <p:cNvSpPr/>
            <p:nvPr/>
          </p:nvSpPr>
          <p:spPr>
            <a:xfrm>
              <a:off x="3936416" y="3651036"/>
              <a:ext cx="3199574" cy="480756"/>
            </a:xfrm>
            <a:prstGeom prst="roundRect">
              <a:avLst>
                <a:gd name="adj" fmla="val 41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0" name="角丸四角形 164">
              <a:extLst>
                <a:ext uri="{FF2B5EF4-FFF2-40B4-BE49-F238E27FC236}">
                  <a16:creationId xmlns:a16="http://schemas.microsoft.com/office/drawing/2014/main" id="{DD0A9E97-7B98-4928-BAE2-2662A6BD1C7B}"/>
                </a:ext>
              </a:extLst>
            </p:cNvPr>
            <p:cNvSpPr/>
            <p:nvPr/>
          </p:nvSpPr>
          <p:spPr>
            <a:xfrm>
              <a:off x="3933220" y="3652070"/>
              <a:ext cx="3199574" cy="177073"/>
            </a:xfrm>
            <a:custGeom>
              <a:avLst/>
              <a:gdLst>
                <a:gd name="connsiteX0" fmla="*/ 0 w 3318501"/>
                <a:gd name="connsiteY0" fmla="*/ 28984 h 173898"/>
                <a:gd name="connsiteX1" fmla="*/ 28984 w 3318501"/>
                <a:gd name="connsiteY1" fmla="*/ 0 h 173898"/>
                <a:gd name="connsiteX2" fmla="*/ 3289517 w 3318501"/>
                <a:gd name="connsiteY2" fmla="*/ 0 h 173898"/>
                <a:gd name="connsiteX3" fmla="*/ 3318501 w 3318501"/>
                <a:gd name="connsiteY3" fmla="*/ 28984 h 173898"/>
                <a:gd name="connsiteX4" fmla="*/ 3318501 w 3318501"/>
                <a:gd name="connsiteY4" fmla="*/ 144914 h 173898"/>
                <a:gd name="connsiteX5" fmla="*/ 3289517 w 3318501"/>
                <a:gd name="connsiteY5" fmla="*/ 173898 h 173898"/>
                <a:gd name="connsiteX6" fmla="*/ 28984 w 3318501"/>
                <a:gd name="connsiteY6" fmla="*/ 173898 h 173898"/>
                <a:gd name="connsiteX7" fmla="*/ 0 w 3318501"/>
                <a:gd name="connsiteY7" fmla="*/ 144914 h 173898"/>
                <a:gd name="connsiteX8" fmla="*/ 0 w 3318501"/>
                <a:gd name="connsiteY8" fmla="*/ 28984 h 173898"/>
                <a:gd name="connsiteX0" fmla="*/ 0 w 3321158"/>
                <a:gd name="connsiteY0" fmla="*/ 28984 h 177073"/>
                <a:gd name="connsiteX1" fmla="*/ 28984 w 3321158"/>
                <a:gd name="connsiteY1" fmla="*/ 0 h 177073"/>
                <a:gd name="connsiteX2" fmla="*/ 3289517 w 3321158"/>
                <a:gd name="connsiteY2" fmla="*/ 0 h 177073"/>
                <a:gd name="connsiteX3" fmla="*/ 3318501 w 3321158"/>
                <a:gd name="connsiteY3" fmla="*/ 28984 h 177073"/>
                <a:gd name="connsiteX4" fmla="*/ 3318501 w 3321158"/>
                <a:gd name="connsiteY4" fmla="*/ 144914 h 177073"/>
                <a:gd name="connsiteX5" fmla="*/ 3311742 w 3321158"/>
                <a:gd name="connsiteY5" fmla="*/ 177073 h 177073"/>
                <a:gd name="connsiteX6" fmla="*/ 28984 w 3321158"/>
                <a:gd name="connsiteY6" fmla="*/ 173898 h 177073"/>
                <a:gd name="connsiteX7" fmla="*/ 0 w 3321158"/>
                <a:gd name="connsiteY7" fmla="*/ 144914 h 177073"/>
                <a:gd name="connsiteX8" fmla="*/ 0 w 3321158"/>
                <a:gd name="connsiteY8" fmla="*/ 28984 h 17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1158" h="177073">
                  <a:moveTo>
                    <a:pt x="0" y="28984"/>
                  </a:moveTo>
                  <a:cubicBezTo>
                    <a:pt x="0" y="12977"/>
                    <a:pt x="12977" y="0"/>
                    <a:pt x="28984" y="0"/>
                  </a:cubicBezTo>
                  <a:lnTo>
                    <a:pt x="3289517" y="0"/>
                  </a:lnTo>
                  <a:cubicBezTo>
                    <a:pt x="3305524" y="0"/>
                    <a:pt x="3318501" y="12977"/>
                    <a:pt x="3318501" y="28984"/>
                  </a:cubicBezTo>
                  <a:lnTo>
                    <a:pt x="3318501" y="144914"/>
                  </a:lnTo>
                  <a:cubicBezTo>
                    <a:pt x="3318501" y="160921"/>
                    <a:pt x="3327749" y="177073"/>
                    <a:pt x="3311742" y="177073"/>
                  </a:cubicBezTo>
                  <a:lnTo>
                    <a:pt x="28984" y="173898"/>
                  </a:lnTo>
                  <a:cubicBezTo>
                    <a:pt x="12977" y="173898"/>
                    <a:pt x="0" y="160921"/>
                    <a:pt x="0" y="144914"/>
                  </a:cubicBezTo>
                  <a:lnTo>
                    <a:pt x="0" y="28984"/>
                  </a:lnTo>
                  <a:close/>
                </a:path>
              </a:pathLst>
            </a:custGeom>
            <a:solidFill>
              <a:srgbClr val="E1F4FE"/>
            </a:solidFill>
            <a:ln>
              <a:noFill/>
            </a:ln>
          </p:spPr>
          <p:style>
            <a:lnRef idx="2">
              <a:schemeClr val="accent1">
                <a:shade val="50000"/>
              </a:schemeClr>
            </a:lnRef>
            <a:fillRef idx="1">
              <a:schemeClr val="accent1"/>
            </a:fillRef>
            <a:effectRef idx="0">
              <a:schemeClr val="accent1"/>
            </a:effectRef>
            <a:fontRef idx="minor">
              <a:schemeClr val="lt1"/>
            </a:fontRef>
          </p:style>
          <p:txBody>
            <a:bodyPr lIns="251999" tIns="72000" rtlCol="0" anchor="ctr"/>
            <a:lstStyle/>
            <a:p>
              <a:pPr marL="12700" marR="0" lvl="0" indent="0" defTabSz="914400" eaLnBrk="1" fontAlgn="auto" latinLnBrk="0" hangingPunct="1">
                <a:lnSpc>
                  <a:spcPct val="100000"/>
                </a:lnSpc>
                <a:spcBef>
                  <a:spcPts val="580"/>
                </a:spcBef>
                <a:spcAft>
                  <a:spcPts val="0"/>
                </a:spcAft>
                <a:buClrTx/>
                <a:buSzTx/>
                <a:buFontTx/>
                <a:buNone/>
                <a:tabLst/>
                <a:defRPr/>
              </a:pPr>
              <a:r>
                <a:rPr kumimoji="0" lang="ja-JP" altLang="en-US" sz="900" b="1"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お車の主な使用目的は？</a:t>
              </a:r>
              <a:endParaRPr kumimoji="0" lang="ja-JP" altLang="en-US" sz="900" b="0" i="0" u="none" strike="noStrike" kern="0" cap="none" spc="0" normalizeH="0" baseline="0" noProof="0">
                <a:ln>
                  <a:noFill/>
                </a:ln>
                <a:solidFill>
                  <a:sysClr val="windowText" lastClr="000000"/>
                </a:solidFill>
                <a:effectLst/>
                <a:uLnTx/>
                <a:uFillTx/>
                <a:latin typeface="メイリオ"/>
                <a:ea typeface="ＭＳ Ｐゴシック" panose="020B0600070205080204" pitchFamily="50" charset="-128"/>
                <a:cs typeface="メイリオ"/>
              </a:endParaRPr>
            </a:p>
          </p:txBody>
        </p:sp>
        <p:sp>
          <p:nvSpPr>
            <p:cNvPr id="41" name="角丸四角形 204">
              <a:extLst>
                <a:ext uri="{FF2B5EF4-FFF2-40B4-BE49-F238E27FC236}">
                  <a16:creationId xmlns:a16="http://schemas.microsoft.com/office/drawing/2014/main" id="{A42BECFF-B735-4164-AA49-E16A8F35E101}"/>
                </a:ext>
              </a:extLst>
            </p:cNvPr>
            <p:cNvSpPr/>
            <p:nvPr/>
          </p:nvSpPr>
          <p:spPr>
            <a:xfrm>
              <a:off x="3936416" y="3651036"/>
              <a:ext cx="3187022" cy="473999"/>
            </a:xfrm>
            <a:prstGeom prst="roundRect">
              <a:avLst>
                <a:gd name="adj" fmla="val 4112"/>
              </a:avLst>
            </a:prstGeom>
            <a:noFill/>
            <a:ln w="19050">
              <a:solidFill>
                <a:srgbClr val="007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 name="object 17">
              <a:extLst>
                <a:ext uri="{FF2B5EF4-FFF2-40B4-BE49-F238E27FC236}">
                  <a16:creationId xmlns:a16="http://schemas.microsoft.com/office/drawing/2014/main" id="{54448A4D-8228-4A92-8C28-A37A7AE1670C}"/>
                </a:ext>
              </a:extLst>
            </p:cNvPr>
            <p:cNvSpPr txBox="1"/>
            <p:nvPr/>
          </p:nvSpPr>
          <p:spPr>
            <a:xfrm>
              <a:off x="4166753" y="3910651"/>
              <a:ext cx="2949752" cy="132304"/>
            </a:xfrm>
            <a:prstGeom prst="rect">
              <a:avLst/>
            </a:prstGeom>
          </p:spPr>
          <p:txBody>
            <a:bodyPr vert="horz" wrap="square" lIns="0" tIns="0" rIns="0" bIns="0" rtlCol="0">
              <a:noAutofit/>
            </a:bodyPr>
            <a:lstStyle/>
            <a:p>
              <a:pPr marL="12700" marR="0" lvl="0" indent="0" defTabSz="914400" eaLnBrk="1" fontAlgn="auto" latinLnBrk="0" hangingPunct="1">
                <a:lnSpc>
                  <a:spcPct val="100000"/>
                </a:lnSpc>
                <a:spcBef>
                  <a:spcPts val="580"/>
                </a:spcBef>
                <a:spcAft>
                  <a:spcPts val="0"/>
                </a:spcAft>
                <a:buClrTx/>
                <a:buSzTx/>
                <a:buFontTx/>
                <a:buNone/>
                <a:tabLst/>
                <a:defRPr/>
              </a:pPr>
              <a:r>
                <a:rPr kumimoji="0" lang="ja-JP" altLang="en-US"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 日常・レジャー  □ 通勤・通学  □ 業務使用</a:t>
              </a:r>
              <a:endParaRPr kumimoji="0" lang="ja-JP" altLang="en-US" sz="900" b="0" i="0" u="none" strike="noStrike" kern="0" cap="none" spc="0" normalizeH="0" baseline="0" noProof="0" dirty="0">
                <a:ln>
                  <a:noFill/>
                </a:ln>
                <a:solidFill>
                  <a:sysClr val="windowText" lastClr="000000"/>
                </a:solidFill>
                <a:effectLst/>
                <a:uLnTx/>
                <a:uFillTx/>
                <a:latin typeface="メイリオ"/>
                <a:cs typeface="メイリオ"/>
              </a:endParaRPr>
            </a:p>
          </p:txBody>
        </p:sp>
        <p:sp>
          <p:nvSpPr>
            <p:cNvPr id="43" name="角丸四角形 206">
              <a:extLst>
                <a:ext uri="{FF2B5EF4-FFF2-40B4-BE49-F238E27FC236}">
                  <a16:creationId xmlns:a16="http://schemas.microsoft.com/office/drawing/2014/main" id="{87B218E9-2223-46CF-9A45-5C86ED93A395}"/>
                </a:ext>
              </a:extLst>
            </p:cNvPr>
            <p:cNvSpPr/>
            <p:nvPr/>
          </p:nvSpPr>
          <p:spPr>
            <a:xfrm>
              <a:off x="3901011" y="3617106"/>
              <a:ext cx="247355" cy="231793"/>
            </a:xfrm>
            <a:prstGeom prst="roundRect">
              <a:avLst>
                <a:gd name="adj" fmla="val 8628"/>
              </a:avLst>
            </a:prstGeom>
            <a:solidFill>
              <a:srgbClr val="0588D0"/>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 tIns="0" rIns="0" bIns="0" rtlCol="0" anchor="ctr"/>
            <a:lstStyle/>
            <a:p>
              <a:pPr marL="12700" marR="0" lvl="0" indent="0" defTabSz="914400" eaLnBrk="1" fontAlgn="auto" latinLnBrk="0" hangingPunct="1">
                <a:lnSpc>
                  <a:spcPct val="100000"/>
                </a:lnSpc>
                <a:spcBef>
                  <a:spcPts val="580"/>
                </a:spcBef>
                <a:spcAft>
                  <a:spcPts val="0"/>
                </a:spcAft>
                <a:buClrTx/>
                <a:buSzTx/>
                <a:buFontTx/>
                <a:buNone/>
                <a:tabLst/>
                <a:defRPr/>
              </a:pPr>
              <a:r>
                <a:rPr kumimoji="0" lang="en" altLang="ja-JP" sz="1280" b="1" i="0" u="none" strike="noStrike" kern="0" cap="none" spc="0" normalizeH="0" baseline="6535" noProof="0" dirty="0">
                  <a:ln>
                    <a:noFill/>
                  </a:ln>
                  <a:solidFill>
                    <a:srgbClr val="FFFFFF"/>
                  </a:solidFill>
                  <a:effectLst/>
                  <a:uLnTx/>
                  <a:uFillTx/>
                  <a:latin typeface="メイリオ"/>
                  <a:ea typeface="ＭＳ Ｐゴシック" panose="020B0600070205080204" pitchFamily="50" charset="-128"/>
                  <a:cs typeface="メイリオ"/>
                </a:rPr>
                <a:t>Q3</a:t>
              </a:r>
              <a:endParaRPr kumimoji="0" lang="en" altLang="ja-JP" sz="1280" b="0" i="0" u="none" strike="noStrike" kern="0" cap="none" spc="0" normalizeH="0" baseline="0" noProof="0">
                <a:ln>
                  <a:noFill/>
                </a:ln>
                <a:solidFill>
                  <a:sysClr val="windowText" lastClr="000000"/>
                </a:solidFill>
                <a:effectLst/>
                <a:uLnTx/>
                <a:uFillTx/>
                <a:latin typeface="メイリオ"/>
                <a:ea typeface="ＭＳ Ｐゴシック" panose="020B0600070205080204" pitchFamily="50" charset="-128"/>
                <a:cs typeface="メイリオ"/>
              </a:endParaRPr>
            </a:p>
          </p:txBody>
        </p:sp>
      </p:grpSp>
      <p:grpSp>
        <p:nvGrpSpPr>
          <p:cNvPr id="44" name="グループ化 43">
            <a:extLst>
              <a:ext uri="{FF2B5EF4-FFF2-40B4-BE49-F238E27FC236}">
                <a16:creationId xmlns:a16="http://schemas.microsoft.com/office/drawing/2014/main" id="{21DFCE5E-DDF1-4B07-A7AC-E81DCED7D6E6}"/>
              </a:ext>
            </a:extLst>
          </p:cNvPr>
          <p:cNvGrpSpPr/>
          <p:nvPr/>
        </p:nvGrpSpPr>
        <p:grpSpPr>
          <a:xfrm>
            <a:off x="3901011" y="4907594"/>
            <a:ext cx="3234979" cy="514686"/>
            <a:chOff x="3901011" y="3617106"/>
            <a:chExt cx="3234979" cy="514686"/>
          </a:xfrm>
        </p:grpSpPr>
        <p:sp>
          <p:nvSpPr>
            <p:cNvPr id="45" name="角丸四角形 227">
              <a:extLst>
                <a:ext uri="{FF2B5EF4-FFF2-40B4-BE49-F238E27FC236}">
                  <a16:creationId xmlns:a16="http://schemas.microsoft.com/office/drawing/2014/main" id="{CA02D962-F8AF-4B59-9038-BDBEA674D25C}"/>
                </a:ext>
              </a:extLst>
            </p:cNvPr>
            <p:cNvSpPr/>
            <p:nvPr/>
          </p:nvSpPr>
          <p:spPr>
            <a:xfrm>
              <a:off x="3936416" y="3651036"/>
              <a:ext cx="3199574" cy="480756"/>
            </a:xfrm>
            <a:prstGeom prst="roundRect">
              <a:avLst>
                <a:gd name="adj" fmla="val 41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 name="角丸四角形 164">
              <a:extLst>
                <a:ext uri="{FF2B5EF4-FFF2-40B4-BE49-F238E27FC236}">
                  <a16:creationId xmlns:a16="http://schemas.microsoft.com/office/drawing/2014/main" id="{FDC8769B-F7AA-4B23-914C-8B558158AC9B}"/>
                </a:ext>
              </a:extLst>
            </p:cNvPr>
            <p:cNvSpPr/>
            <p:nvPr/>
          </p:nvSpPr>
          <p:spPr>
            <a:xfrm>
              <a:off x="3933220" y="3652070"/>
              <a:ext cx="3199574" cy="177073"/>
            </a:xfrm>
            <a:custGeom>
              <a:avLst/>
              <a:gdLst>
                <a:gd name="connsiteX0" fmla="*/ 0 w 3318501"/>
                <a:gd name="connsiteY0" fmla="*/ 28984 h 173898"/>
                <a:gd name="connsiteX1" fmla="*/ 28984 w 3318501"/>
                <a:gd name="connsiteY1" fmla="*/ 0 h 173898"/>
                <a:gd name="connsiteX2" fmla="*/ 3289517 w 3318501"/>
                <a:gd name="connsiteY2" fmla="*/ 0 h 173898"/>
                <a:gd name="connsiteX3" fmla="*/ 3318501 w 3318501"/>
                <a:gd name="connsiteY3" fmla="*/ 28984 h 173898"/>
                <a:gd name="connsiteX4" fmla="*/ 3318501 w 3318501"/>
                <a:gd name="connsiteY4" fmla="*/ 144914 h 173898"/>
                <a:gd name="connsiteX5" fmla="*/ 3289517 w 3318501"/>
                <a:gd name="connsiteY5" fmla="*/ 173898 h 173898"/>
                <a:gd name="connsiteX6" fmla="*/ 28984 w 3318501"/>
                <a:gd name="connsiteY6" fmla="*/ 173898 h 173898"/>
                <a:gd name="connsiteX7" fmla="*/ 0 w 3318501"/>
                <a:gd name="connsiteY7" fmla="*/ 144914 h 173898"/>
                <a:gd name="connsiteX8" fmla="*/ 0 w 3318501"/>
                <a:gd name="connsiteY8" fmla="*/ 28984 h 173898"/>
                <a:gd name="connsiteX0" fmla="*/ 0 w 3321158"/>
                <a:gd name="connsiteY0" fmla="*/ 28984 h 177073"/>
                <a:gd name="connsiteX1" fmla="*/ 28984 w 3321158"/>
                <a:gd name="connsiteY1" fmla="*/ 0 h 177073"/>
                <a:gd name="connsiteX2" fmla="*/ 3289517 w 3321158"/>
                <a:gd name="connsiteY2" fmla="*/ 0 h 177073"/>
                <a:gd name="connsiteX3" fmla="*/ 3318501 w 3321158"/>
                <a:gd name="connsiteY3" fmla="*/ 28984 h 177073"/>
                <a:gd name="connsiteX4" fmla="*/ 3318501 w 3321158"/>
                <a:gd name="connsiteY4" fmla="*/ 144914 h 177073"/>
                <a:gd name="connsiteX5" fmla="*/ 3311742 w 3321158"/>
                <a:gd name="connsiteY5" fmla="*/ 177073 h 177073"/>
                <a:gd name="connsiteX6" fmla="*/ 28984 w 3321158"/>
                <a:gd name="connsiteY6" fmla="*/ 173898 h 177073"/>
                <a:gd name="connsiteX7" fmla="*/ 0 w 3321158"/>
                <a:gd name="connsiteY7" fmla="*/ 144914 h 177073"/>
                <a:gd name="connsiteX8" fmla="*/ 0 w 3321158"/>
                <a:gd name="connsiteY8" fmla="*/ 28984 h 17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1158" h="177073">
                  <a:moveTo>
                    <a:pt x="0" y="28984"/>
                  </a:moveTo>
                  <a:cubicBezTo>
                    <a:pt x="0" y="12977"/>
                    <a:pt x="12977" y="0"/>
                    <a:pt x="28984" y="0"/>
                  </a:cubicBezTo>
                  <a:lnTo>
                    <a:pt x="3289517" y="0"/>
                  </a:lnTo>
                  <a:cubicBezTo>
                    <a:pt x="3305524" y="0"/>
                    <a:pt x="3318501" y="12977"/>
                    <a:pt x="3318501" y="28984"/>
                  </a:cubicBezTo>
                  <a:lnTo>
                    <a:pt x="3318501" y="144914"/>
                  </a:lnTo>
                  <a:cubicBezTo>
                    <a:pt x="3318501" y="160921"/>
                    <a:pt x="3327749" y="177073"/>
                    <a:pt x="3311742" y="177073"/>
                  </a:cubicBezTo>
                  <a:lnTo>
                    <a:pt x="28984" y="173898"/>
                  </a:lnTo>
                  <a:cubicBezTo>
                    <a:pt x="12977" y="173898"/>
                    <a:pt x="0" y="160921"/>
                    <a:pt x="0" y="144914"/>
                  </a:cubicBezTo>
                  <a:lnTo>
                    <a:pt x="0" y="28984"/>
                  </a:lnTo>
                  <a:close/>
                </a:path>
              </a:pathLst>
            </a:custGeom>
            <a:solidFill>
              <a:srgbClr val="E1F4FE"/>
            </a:solidFill>
            <a:ln>
              <a:noFill/>
            </a:ln>
          </p:spPr>
          <p:style>
            <a:lnRef idx="2">
              <a:schemeClr val="accent1">
                <a:shade val="50000"/>
              </a:schemeClr>
            </a:lnRef>
            <a:fillRef idx="1">
              <a:schemeClr val="accent1"/>
            </a:fillRef>
            <a:effectRef idx="0">
              <a:schemeClr val="accent1"/>
            </a:effectRef>
            <a:fontRef idx="minor">
              <a:schemeClr val="lt1"/>
            </a:fontRef>
          </p:style>
          <p:txBody>
            <a:bodyPr lIns="251999" tIns="72000" rtlCol="0" anchor="ctr"/>
            <a:lstStyle/>
            <a:p>
              <a:pPr marL="12700" marR="0" lvl="0" indent="0" defTabSz="914400" eaLnBrk="1" fontAlgn="auto" latinLnBrk="0" hangingPunct="1">
                <a:lnSpc>
                  <a:spcPct val="100000"/>
                </a:lnSpc>
                <a:spcBef>
                  <a:spcPts val="580"/>
                </a:spcBef>
                <a:spcAft>
                  <a:spcPts val="0"/>
                </a:spcAft>
                <a:buClrTx/>
                <a:buSzTx/>
                <a:buFontTx/>
                <a:buNone/>
                <a:tabLst/>
                <a:defRPr/>
              </a:pPr>
              <a:r>
                <a:rPr kumimoji="0" lang="ja-JP" altLang="en-US" sz="900" b="1"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お車を運転される方の範囲は？</a:t>
              </a:r>
              <a:endParaRPr kumimoji="0" lang="ja-JP" altLang="en-US" sz="900" b="0" i="0" u="none" strike="noStrike" kern="0" cap="none" spc="0" normalizeH="0" baseline="0" noProof="0">
                <a:ln>
                  <a:noFill/>
                </a:ln>
                <a:solidFill>
                  <a:sysClr val="windowText" lastClr="000000"/>
                </a:solidFill>
                <a:effectLst/>
                <a:uLnTx/>
                <a:uFillTx/>
                <a:latin typeface="メイリオ"/>
                <a:ea typeface="ＭＳ Ｐゴシック" panose="020B0600070205080204" pitchFamily="50" charset="-128"/>
                <a:cs typeface="メイリオ"/>
              </a:endParaRPr>
            </a:p>
          </p:txBody>
        </p:sp>
        <p:sp>
          <p:nvSpPr>
            <p:cNvPr id="47" name="角丸四角形 229">
              <a:extLst>
                <a:ext uri="{FF2B5EF4-FFF2-40B4-BE49-F238E27FC236}">
                  <a16:creationId xmlns:a16="http://schemas.microsoft.com/office/drawing/2014/main" id="{B33BB4D6-EB01-48BB-9AD2-04A7DA871004}"/>
                </a:ext>
              </a:extLst>
            </p:cNvPr>
            <p:cNvSpPr/>
            <p:nvPr/>
          </p:nvSpPr>
          <p:spPr>
            <a:xfrm>
              <a:off x="3936416" y="3651036"/>
              <a:ext cx="3187022" cy="473999"/>
            </a:xfrm>
            <a:prstGeom prst="roundRect">
              <a:avLst>
                <a:gd name="adj" fmla="val 4112"/>
              </a:avLst>
            </a:prstGeom>
            <a:noFill/>
            <a:ln w="19050">
              <a:solidFill>
                <a:srgbClr val="007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 name="object 17">
              <a:extLst>
                <a:ext uri="{FF2B5EF4-FFF2-40B4-BE49-F238E27FC236}">
                  <a16:creationId xmlns:a16="http://schemas.microsoft.com/office/drawing/2014/main" id="{B3A2AC42-A75B-4AC6-8EFB-D1FCCD24F107}"/>
                </a:ext>
              </a:extLst>
            </p:cNvPr>
            <p:cNvSpPr txBox="1"/>
            <p:nvPr/>
          </p:nvSpPr>
          <p:spPr>
            <a:xfrm>
              <a:off x="4166753" y="3910651"/>
              <a:ext cx="2949752" cy="132304"/>
            </a:xfrm>
            <a:prstGeom prst="rect">
              <a:avLst/>
            </a:prstGeom>
          </p:spPr>
          <p:txBody>
            <a:bodyPr vert="horz" wrap="square" lIns="0" tIns="0" rIns="0" bIns="0" rtlCol="0">
              <a:noAutofit/>
            </a:bodyPr>
            <a:lstStyle/>
            <a:p>
              <a:pPr marL="12700" marR="0" lvl="0" indent="0" defTabSz="914400" eaLnBrk="1" fontAlgn="auto" latinLnBrk="0" hangingPunct="1">
                <a:lnSpc>
                  <a:spcPct val="100000"/>
                </a:lnSpc>
                <a:spcBef>
                  <a:spcPts val="580"/>
                </a:spcBef>
                <a:spcAft>
                  <a:spcPts val="0"/>
                </a:spcAft>
                <a:buClrTx/>
                <a:buSzTx/>
                <a:buFontTx/>
                <a:buNone/>
                <a:tabLst/>
                <a:defRPr/>
              </a:pPr>
              <a:r>
                <a:rPr kumimoji="0" lang="ja-JP" altLang="en-US"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 本人のみ　□ 本人・配偶者のみ　□ 限定しない</a:t>
              </a:r>
              <a:endParaRPr kumimoji="0" lang="ja-JP" altLang="en-US" sz="900" b="0" i="0" u="none" strike="noStrike" kern="0" cap="none" spc="0" normalizeH="0" baseline="0" noProof="0" dirty="0">
                <a:ln>
                  <a:noFill/>
                </a:ln>
                <a:solidFill>
                  <a:sysClr val="windowText" lastClr="000000"/>
                </a:solidFill>
                <a:effectLst/>
                <a:uLnTx/>
                <a:uFillTx/>
                <a:latin typeface="メイリオ"/>
                <a:cs typeface="メイリオ"/>
              </a:endParaRPr>
            </a:p>
          </p:txBody>
        </p:sp>
        <p:sp>
          <p:nvSpPr>
            <p:cNvPr id="49" name="角丸四角形 231">
              <a:extLst>
                <a:ext uri="{FF2B5EF4-FFF2-40B4-BE49-F238E27FC236}">
                  <a16:creationId xmlns:a16="http://schemas.microsoft.com/office/drawing/2014/main" id="{3503C811-B9D3-46C9-BE4B-1CC6629E6ED4}"/>
                </a:ext>
              </a:extLst>
            </p:cNvPr>
            <p:cNvSpPr/>
            <p:nvPr/>
          </p:nvSpPr>
          <p:spPr>
            <a:xfrm>
              <a:off x="3901011" y="3617106"/>
              <a:ext cx="247355" cy="231793"/>
            </a:xfrm>
            <a:prstGeom prst="roundRect">
              <a:avLst>
                <a:gd name="adj" fmla="val 8628"/>
              </a:avLst>
            </a:prstGeom>
            <a:solidFill>
              <a:srgbClr val="0588D0"/>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 tIns="0" rIns="0" bIns="0" rtlCol="0" anchor="ctr"/>
            <a:lstStyle/>
            <a:p>
              <a:pPr marL="12700" marR="0" lvl="0" indent="0" defTabSz="914400" eaLnBrk="1" fontAlgn="auto" latinLnBrk="0" hangingPunct="1">
                <a:lnSpc>
                  <a:spcPct val="100000"/>
                </a:lnSpc>
                <a:spcBef>
                  <a:spcPts val="580"/>
                </a:spcBef>
                <a:spcAft>
                  <a:spcPts val="0"/>
                </a:spcAft>
                <a:buClrTx/>
                <a:buSzTx/>
                <a:buFontTx/>
                <a:buNone/>
                <a:tabLst/>
                <a:defRPr/>
              </a:pPr>
              <a:r>
                <a:rPr kumimoji="0" lang="en" altLang="ja-JP" sz="1280" b="1" i="0" u="none" strike="noStrike" kern="0" cap="none" spc="0" normalizeH="0" baseline="6535" noProof="0" dirty="0">
                  <a:ln>
                    <a:noFill/>
                  </a:ln>
                  <a:solidFill>
                    <a:srgbClr val="FFFFFF"/>
                  </a:solidFill>
                  <a:effectLst/>
                  <a:uLnTx/>
                  <a:uFillTx/>
                  <a:latin typeface="メイリオ"/>
                  <a:ea typeface="ＭＳ Ｐゴシック" panose="020B0600070205080204" pitchFamily="50" charset="-128"/>
                  <a:cs typeface="メイリオ"/>
                </a:rPr>
                <a:t>Q5</a:t>
              </a:r>
              <a:endParaRPr kumimoji="0" lang="en" altLang="ja-JP" sz="1280" b="0" i="0" u="none" strike="noStrike" kern="0" cap="none" spc="0" normalizeH="0" baseline="0" noProof="0">
                <a:ln>
                  <a:noFill/>
                </a:ln>
                <a:solidFill>
                  <a:sysClr val="windowText" lastClr="000000"/>
                </a:solidFill>
                <a:effectLst/>
                <a:uLnTx/>
                <a:uFillTx/>
                <a:latin typeface="メイリオ"/>
                <a:ea typeface="ＭＳ Ｐゴシック" panose="020B0600070205080204" pitchFamily="50" charset="-128"/>
                <a:cs typeface="メイリオ"/>
              </a:endParaRPr>
            </a:p>
          </p:txBody>
        </p:sp>
      </p:grpSp>
      <p:grpSp>
        <p:nvGrpSpPr>
          <p:cNvPr id="50" name="グループ化 49">
            <a:extLst>
              <a:ext uri="{FF2B5EF4-FFF2-40B4-BE49-F238E27FC236}">
                <a16:creationId xmlns:a16="http://schemas.microsoft.com/office/drawing/2014/main" id="{032A50E7-BF6A-4CCD-A61D-A50721657DB6}"/>
              </a:ext>
            </a:extLst>
          </p:cNvPr>
          <p:cNvGrpSpPr/>
          <p:nvPr/>
        </p:nvGrpSpPr>
        <p:grpSpPr>
          <a:xfrm>
            <a:off x="3878438" y="4274583"/>
            <a:ext cx="3234979" cy="605933"/>
            <a:chOff x="3901011" y="4162492"/>
            <a:chExt cx="3234979" cy="605933"/>
          </a:xfrm>
        </p:grpSpPr>
        <p:sp>
          <p:nvSpPr>
            <p:cNvPr id="51" name="角丸四角形 210">
              <a:extLst>
                <a:ext uri="{FF2B5EF4-FFF2-40B4-BE49-F238E27FC236}">
                  <a16:creationId xmlns:a16="http://schemas.microsoft.com/office/drawing/2014/main" id="{961FA3E2-0793-4072-9BF9-0574E4F905A5}"/>
                </a:ext>
              </a:extLst>
            </p:cNvPr>
            <p:cNvSpPr/>
            <p:nvPr/>
          </p:nvSpPr>
          <p:spPr>
            <a:xfrm>
              <a:off x="3936416" y="4196421"/>
              <a:ext cx="3199574" cy="572003"/>
            </a:xfrm>
            <a:prstGeom prst="roundRect">
              <a:avLst>
                <a:gd name="adj" fmla="val 41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 name="角丸四角形 164">
              <a:extLst>
                <a:ext uri="{FF2B5EF4-FFF2-40B4-BE49-F238E27FC236}">
                  <a16:creationId xmlns:a16="http://schemas.microsoft.com/office/drawing/2014/main" id="{A5A7D535-63F5-42D7-8250-E1BE18EE5F4C}"/>
                </a:ext>
              </a:extLst>
            </p:cNvPr>
            <p:cNvSpPr/>
            <p:nvPr/>
          </p:nvSpPr>
          <p:spPr>
            <a:xfrm>
              <a:off x="3933220" y="4197456"/>
              <a:ext cx="3199574" cy="177073"/>
            </a:xfrm>
            <a:custGeom>
              <a:avLst/>
              <a:gdLst>
                <a:gd name="connsiteX0" fmla="*/ 0 w 3318501"/>
                <a:gd name="connsiteY0" fmla="*/ 28984 h 173898"/>
                <a:gd name="connsiteX1" fmla="*/ 28984 w 3318501"/>
                <a:gd name="connsiteY1" fmla="*/ 0 h 173898"/>
                <a:gd name="connsiteX2" fmla="*/ 3289517 w 3318501"/>
                <a:gd name="connsiteY2" fmla="*/ 0 h 173898"/>
                <a:gd name="connsiteX3" fmla="*/ 3318501 w 3318501"/>
                <a:gd name="connsiteY3" fmla="*/ 28984 h 173898"/>
                <a:gd name="connsiteX4" fmla="*/ 3318501 w 3318501"/>
                <a:gd name="connsiteY4" fmla="*/ 144914 h 173898"/>
                <a:gd name="connsiteX5" fmla="*/ 3289517 w 3318501"/>
                <a:gd name="connsiteY5" fmla="*/ 173898 h 173898"/>
                <a:gd name="connsiteX6" fmla="*/ 28984 w 3318501"/>
                <a:gd name="connsiteY6" fmla="*/ 173898 h 173898"/>
                <a:gd name="connsiteX7" fmla="*/ 0 w 3318501"/>
                <a:gd name="connsiteY7" fmla="*/ 144914 h 173898"/>
                <a:gd name="connsiteX8" fmla="*/ 0 w 3318501"/>
                <a:gd name="connsiteY8" fmla="*/ 28984 h 173898"/>
                <a:gd name="connsiteX0" fmla="*/ 0 w 3321158"/>
                <a:gd name="connsiteY0" fmla="*/ 28984 h 177073"/>
                <a:gd name="connsiteX1" fmla="*/ 28984 w 3321158"/>
                <a:gd name="connsiteY1" fmla="*/ 0 h 177073"/>
                <a:gd name="connsiteX2" fmla="*/ 3289517 w 3321158"/>
                <a:gd name="connsiteY2" fmla="*/ 0 h 177073"/>
                <a:gd name="connsiteX3" fmla="*/ 3318501 w 3321158"/>
                <a:gd name="connsiteY3" fmla="*/ 28984 h 177073"/>
                <a:gd name="connsiteX4" fmla="*/ 3318501 w 3321158"/>
                <a:gd name="connsiteY4" fmla="*/ 144914 h 177073"/>
                <a:gd name="connsiteX5" fmla="*/ 3311742 w 3321158"/>
                <a:gd name="connsiteY5" fmla="*/ 177073 h 177073"/>
                <a:gd name="connsiteX6" fmla="*/ 28984 w 3321158"/>
                <a:gd name="connsiteY6" fmla="*/ 173898 h 177073"/>
                <a:gd name="connsiteX7" fmla="*/ 0 w 3321158"/>
                <a:gd name="connsiteY7" fmla="*/ 144914 h 177073"/>
                <a:gd name="connsiteX8" fmla="*/ 0 w 3321158"/>
                <a:gd name="connsiteY8" fmla="*/ 28984 h 17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1158" h="177073">
                  <a:moveTo>
                    <a:pt x="0" y="28984"/>
                  </a:moveTo>
                  <a:cubicBezTo>
                    <a:pt x="0" y="12977"/>
                    <a:pt x="12977" y="0"/>
                    <a:pt x="28984" y="0"/>
                  </a:cubicBezTo>
                  <a:lnTo>
                    <a:pt x="3289517" y="0"/>
                  </a:lnTo>
                  <a:cubicBezTo>
                    <a:pt x="3305524" y="0"/>
                    <a:pt x="3318501" y="12977"/>
                    <a:pt x="3318501" y="28984"/>
                  </a:cubicBezTo>
                  <a:lnTo>
                    <a:pt x="3318501" y="144914"/>
                  </a:lnTo>
                  <a:cubicBezTo>
                    <a:pt x="3318501" y="160921"/>
                    <a:pt x="3327749" y="177073"/>
                    <a:pt x="3311742" y="177073"/>
                  </a:cubicBezTo>
                  <a:lnTo>
                    <a:pt x="28984" y="173898"/>
                  </a:lnTo>
                  <a:cubicBezTo>
                    <a:pt x="12977" y="173898"/>
                    <a:pt x="0" y="160921"/>
                    <a:pt x="0" y="144914"/>
                  </a:cubicBezTo>
                  <a:lnTo>
                    <a:pt x="0" y="28984"/>
                  </a:lnTo>
                  <a:close/>
                </a:path>
              </a:pathLst>
            </a:custGeom>
            <a:solidFill>
              <a:srgbClr val="E1F4FE"/>
            </a:solidFill>
            <a:ln>
              <a:noFill/>
            </a:ln>
          </p:spPr>
          <p:style>
            <a:lnRef idx="2">
              <a:schemeClr val="accent1">
                <a:shade val="50000"/>
              </a:schemeClr>
            </a:lnRef>
            <a:fillRef idx="1">
              <a:schemeClr val="accent1"/>
            </a:fillRef>
            <a:effectRef idx="0">
              <a:schemeClr val="accent1"/>
            </a:effectRef>
            <a:fontRef idx="minor">
              <a:schemeClr val="lt1"/>
            </a:fontRef>
          </p:style>
          <p:txBody>
            <a:bodyPr lIns="251999" tIns="72000" rtlCol="0" anchor="ctr"/>
            <a:lstStyle/>
            <a:p>
              <a:pPr marL="12700" marR="0" lvl="0" indent="0" defTabSz="914400" eaLnBrk="1" fontAlgn="auto" latinLnBrk="0" hangingPunct="1">
                <a:lnSpc>
                  <a:spcPct val="100000"/>
                </a:lnSpc>
                <a:spcBef>
                  <a:spcPts val="580"/>
                </a:spcBef>
                <a:spcAft>
                  <a:spcPts val="0"/>
                </a:spcAft>
                <a:buClrTx/>
                <a:buSzTx/>
                <a:buFontTx/>
                <a:buNone/>
                <a:tabLst/>
                <a:defRPr/>
              </a:pPr>
              <a:r>
                <a:rPr kumimoji="0" lang="ja-JP" altLang="en-US" sz="800" b="1"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お車を主に使用される方（記名被保険者）はどなたですか？</a:t>
              </a:r>
              <a:endParaRPr kumimoji="0" lang="ja-JP" altLang="en-US" sz="800" b="0" i="0" u="none" strike="noStrike" kern="0" cap="none" spc="0" normalizeH="0" baseline="0" noProof="0">
                <a:ln>
                  <a:noFill/>
                </a:ln>
                <a:solidFill>
                  <a:sysClr val="windowText" lastClr="000000"/>
                </a:solidFill>
                <a:effectLst/>
                <a:uLnTx/>
                <a:uFillTx/>
                <a:latin typeface="メイリオ"/>
                <a:ea typeface="ＭＳ Ｐゴシック" panose="020B0600070205080204" pitchFamily="50" charset="-128"/>
                <a:cs typeface="メイリオ"/>
              </a:endParaRPr>
            </a:p>
          </p:txBody>
        </p:sp>
        <p:sp>
          <p:nvSpPr>
            <p:cNvPr id="53" name="object 17">
              <a:extLst>
                <a:ext uri="{FF2B5EF4-FFF2-40B4-BE49-F238E27FC236}">
                  <a16:creationId xmlns:a16="http://schemas.microsoft.com/office/drawing/2014/main" id="{7F967EF2-8AA7-4154-9152-02D507D27E5E}"/>
                </a:ext>
              </a:extLst>
            </p:cNvPr>
            <p:cNvSpPr txBox="1"/>
            <p:nvPr/>
          </p:nvSpPr>
          <p:spPr>
            <a:xfrm>
              <a:off x="5607049" y="4614286"/>
              <a:ext cx="1468499" cy="113176"/>
            </a:xfrm>
            <a:prstGeom prst="rect">
              <a:avLst/>
            </a:prstGeom>
          </p:spPr>
          <p:txBody>
            <a:bodyPr vert="horz" wrap="square" lIns="0" tIns="0" rIns="0" bIns="0" rtlCol="0">
              <a:noAutofit/>
            </a:bodyPr>
            <a:lstStyle/>
            <a:p>
              <a:pPr marL="12700" marR="0" lvl="0" indent="0" algn="r" defTabSz="914400" eaLnBrk="1" fontAlgn="auto" latinLnBrk="0" hangingPunct="1">
                <a:lnSpc>
                  <a:spcPct val="100000"/>
                </a:lnSpc>
                <a:spcBef>
                  <a:spcPts val="580"/>
                </a:spcBef>
                <a:spcAft>
                  <a:spcPts val="0"/>
                </a:spcAft>
                <a:buClrTx/>
                <a:buSzTx/>
                <a:buFontTx/>
                <a:buNone/>
                <a:tabLst/>
                <a:defRPr/>
              </a:pPr>
              <a:r>
                <a:rPr kumimoji="0" lang="ja-JP" altLang="en-US" sz="800" b="1"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（生年月日：　 年　 月　 日）</a:t>
              </a:r>
              <a:endParaRPr kumimoji="0" lang="ja-JP" altLang="en-US" sz="800" b="0" i="0" u="none" strike="noStrike" kern="0" cap="none" spc="0" normalizeH="0" baseline="0" noProof="0">
                <a:ln>
                  <a:noFill/>
                </a:ln>
                <a:solidFill>
                  <a:sysClr val="windowText" lastClr="000000"/>
                </a:solidFill>
                <a:effectLst/>
                <a:uLnTx/>
                <a:uFillTx/>
                <a:latin typeface="メイリオ"/>
                <a:cs typeface="メイリオ"/>
              </a:endParaRPr>
            </a:p>
          </p:txBody>
        </p:sp>
        <p:sp>
          <p:nvSpPr>
            <p:cNvPr id="54" name="角丸四角形 164">
              <a:extLst>
                <a:ext uri="{FF2B5EF4-FFF2-40B4-BE49-F238E27FC236}">
                  <a16:creationId xmlns:a16="http://schemas.microsoft.com/office/drawing/2014/main" id="{E4AEC14E-4734-4C80-86CA-E72391666C5C}"/>
                </a:ext>
              </a:extLst>
            </p:cNvPr>
            <p:cNvSpPr/>
            <p:nvPr/>
          </p:nvSpPr>
          <p:spPr>
            <a:xfrm>
              <a:off x="3942644" y="4372323"/>
              <a:ext cx="752679" cy="396102"/>
            </a:xfrm>
            <a:custGeom>
              <a:avLst/>
              <a:gdLst>
                <a:gd name="connsiteX0" fmla="*/ 0 w 3318501"/>
                <a:gd name="connsiteY0" fmla="*/ 28984 h 173898"/>
                <a:gd name="connsiteX1" fmla="*/ 28984 w 3318501"/>
                <a:gd name="connsiteY1" fmla="*/ 0 h 173898"/>
                <a:gd name="connsiteX2" fmla="*/ 3289517 w 3318501"/>
                <a:gd name="connsiteY2" fmla="*/ 0 h 173898"/>
                <a:gd name="connsiteX3" fmla="*/ 3318501 w 3318501"/>
                <a:gd name="connsiteY3" fmla="*/ 28984 h 173898"/>
                <a:gd name="connsiteX4" fmla="*/ 3318501 w 3318501"/>
                <a:gd name="connsiteY4" fmla="*/ 144914 h 173898"/>
                <a:gd name="connsiteX5" fmla="*/ 3289517 w 3318501"/>
                <a:gd name="connsiteY5" fmla="*/ 173898 h 173898"/>
                <a:gd name="connsiteX6" fmla="*/ 28984 w 3318501"/>
                <a:gd name="connsiteY6" fmla="*/ 173898 h 173898"/>
                <a:gd name="connsiteX7" fmla="*/ 0 w 3318501"/>
                <a:gd name="connsiteY7" fmla="*/ 144914 h 173898"/>
                <a:gd name="connsiteX8" fmla="*/ 0 w 3318501"/>
                <a:gd name="connsiteY8" fmla="*/ 28984 h 173898"/>
                <a:gd name="connsiteX0" fmla="*/ 0 w 3321158"/>
                <a:gd name="connsiteY0" fmla="*/ 28984 h 177073"/>
                <a:gd name="connsiteX1" fmla="*/ 28984 w 3321158"/>
                <a:gd name="connsiteY1" fmla="*/ 0 h 177073"/>
                <a:gd name="connsiteX2" fmla="*/ 3289517 w 3321158"/>
                <a:gd name="connsiteY2" fmla="*/ 0 h 177073"/>
                <a:gd name="connsiteX3" fmla="*/ 3318501 w 3321158"/>
                <a:gd name="connsiteY3" fmla="*/ 28984 h 177073"/>
                <a:gd name="connsiteX4" fmla="*/ 3318501 w 3321158"/>
                <a:gd name="connsiteY4" fmla="*/ 144914 h 177073"/>
                <a:gd name="connsiteX5" fmla="*/ 3311742 w 3321158"/>
                <a:gd name="connsiteY5" fmla="*/ 177073 h 177073"/>
                <a:gd name="connsiteX6" fmla="*/ 28984 w 3321158"/>
                <a:gd name="connsiteY6" fmla="*/ 173898 h 177073"/>
                <a:gd name="connsiteX7" fmla="*/ 0 w 3321158"/>
                <a:gd name="connsiteY7" fmla="*/ 144914 h 177073"/>
                <a:gd name="connsiteX8" fmla="*/ 0 w 3321158"/>
                <a:gd name="connsiteY8" fmla="*/ 28984 h 17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1158" h="177073">
                  <a:moveTo>
                    <a:pt x="0" y="28984"/>
                  </a:moveTo>
                  <a:cubicBezTo>
                    <a:pt x="0" y="12977"/>
                    <a:pt x="12977" y="0"/>
                    <a:pt x="28984" y="0"/>
                  </a:cubicBezTo>
                  <a:lnTo>
                    <a:pt x="3289517" y="0"/>
                  </a:lnTo>
                  <a:cubicBezTo>
                    <a:pt x="3305524" y="0"/>
                    <a:pt x="3318501" y="12977"/>
                    <a:pt x="3318501" y="28984"/>
                  </a:cubicBezTo>
                  <a:lnTo>
                    <a:pt x="3318501" y="144914"/>
                  </a:lnTo>
                  <a:cubicBezTo>
                    <a:pt x="3318501" y="160921"/>
                    <a:pt x="3327749" y="177073"/>
                    <a:pt x="3311742" y="177073"/>
                  </a:cubicBezTo>
                  <a:lnTo>
                    <a:pt x="28984" y="173898"/>
                  </a:lnTo>
                  <a:cubicBezTo>
                    <a:pt x="12977" y="173898"/>
                    <a:pt x="0" y="160921"/>
                    <a:pt x="0" y="144914"/>
                  </a:cubicBezTo>
                  <a:lnTo>
                    <a:pt x="0" y="28984"/>
                  </a:lnTo>
                  <a:close/>
                </a:path>
              </a:pathLst>
            </a:custGeom>
            <a:solidFill>
              <a:srgbClr val="72AAD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2700" marR="0" lvl="0" indent="0" algn="ctr" defTabSz="914400" eaLnBrk="1" fontAlgn="auto" latinLnBrk="0" hangingPunct="1">
                <a:lnSpc>
                  <a:spcPct val="100000"/>
                </a:lnSpc>
                <a:spcBef>
                  <a:spcPts val="580"/>
                </a:spcBef>
                <a:spcAft>
                  <a:spcPts val="0"/>
                </a:spcAft>
                <a:buClrTx/>
                <a:buSzTx/>
                <a:buFontTx/>
                <a:buNone/>
                <a:tabLst/>
                <a:defRPr/>
              </a:pPr>
              <a:r>
                <a:rPr kumimoji="0" lang="ja-JP" altLang="en-US" sz="600" b="1" i="0" u="none" strike="noStrike" kern="0" cap="none" spc="0" normalizeH="0" baseline="0" noProof="0" dirty="0">
                  <a:ln>
                    <a:noFill/>
                  </a:ln>
                  <a:solidFill>
                    <a:prstClr val="white"/>
                  </a:solidFill>
                  <a:effectLst/>
                  <a:uLnTx/>
                  <a:uFillTx/>
                  <a:latin typeface="Meiryo" panose="020B0604030504040204" pitchFamily="34" charset="-128"/>
                  <a:ea typeface="Meiryo" panose="020B0604030504040204" pitchFamily="34" charset="-128"/>
                  <a:cs typeface="メイリオ"/>
                </a:rPr>
                <a:t>フリガナ</a:t>
              </a:r>
            </a:p>
            <a:p>
              <a:pPr marL="12700" marR="0" lvl="0" indent="0" algn="ctr" defTabSz="914400" eaLnBrk="1" fontAlgn="auto" latinLnBrk="0" hangingPunct="1">
                <a:lnSpc>
                  <a:spcPct val="100000"/>
                </a:lnSpc>
                <a:spcBef>
                  <a:spcPts val="580"/>
                </a:spcBef>
                <a:spcAft>
                  <a:spcPts val="0"/>
                </a:spcAft>
                <a:buClrTx/>
                <a:buSzTx/>
                <a:buFontTx/>
                <a:buNone/>
                <a:tabLst/>
                <a:defRPr/>
              </a:pPr>
              <a:r>
                <a:rPr kumimoji="0" lang="ja-JP" altLang="en-US" sz="900" b="1" i="0" u="none" strike="noStrike" kern="0" cap="none" spc="0" normalizeH="0" baseline="0" noProof="0" dirty="0">
                  <a:ln>
                    <a:noFill/>
                  </a:ln>
                  <a:solidFill>
                    <a:prstClr val="white"/>
                  </a:solidFill>
                  <a:effectLst/>
                  <a:uLnTx/>
                  <a:uFillTx/>
                  <a:latin typeface="Meiryo" panose="020B0604030504040204" pitchFamily="34" charset="-128"/>
                  <a:ea typeface="Meiryo" panose="020B0604030504040204" pitchFamily="34" charset="-128"/>
                  <a:cs typeface="メイリオ"/>
                </a:rPr>
                <a:t>お名前</a:t>
              </a:r>
              <a:endParaRPr kumimoji="0" lang="ja-JP" altLang="en-US" sz="900" b="0" i="0" u="none" strike="noStrike" kern="0" cap="none" spc="0" normalizeH="0" baseline="0" noProof="0">
                <a:ln>
                  <a:noFill/>
                </a:ln>
                <a:solidFill>
                  <a:prstClr val="white"/>
                </a:solidFill>
                <a:effectLst/>
                <a:uLnTx/>
                <a:uFillTx/>
                <a:latin typeface="メイリオ"/>
                <a:ea typeface="ＭＳ Ｐゴシック" panose="020B0600070205080204" pitchFamily="50" charset="-128"/>
                <a:cs typeface="メイリオ"/>
              </a:endParaRPr>
            </a:p>
          </p:txBody>
        </p:sp>
        <p:sp>
          <p:nvSpPr>
            <p:cNvPr id="55" name="角丸四角形 212">
              <a:extLst>
                <a:ext uri="{FF2B5EF4-FFF2-40B4-BE49-F238E27FC236}">
                  <a16:creationId xmlns:a16="http://schemas.microsoft.com/office/drawing/2014/main" id="{9B33ECFA-D410-4240-A90F-34E0CEC671F1}"/>
                </a:ext>
              </a:extLst>
            </p:cNvPr>
            <p:cNvSpPr/>
            <p:nvPr/>
          </p:nvSpPr>
          <p:spPr>
            <a:xfrm>
              <a:off x="3936416" y="4196422"/>
              <a:ext cx="3187022" cy="565247"/>
            </a:xfrm>
            <a:prstGeom prst="roundRect">
              <a:avLst>
                <a:gd name="adj" fmla="val 4112"/>
              </a:avLst>
            </a:prstGeom>
            <a:noFill/>
            <a:ln w="19050">
              <a:solidFill>
                <a:srgbClr val="007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6" name="角丸四角形 214">
              <a:extLst>
                <a:ext uri="{FF2B5EF4-FFF2-40B4-BE49-F238E27FC236}">
                  <a16:creationId xmlns:a16="http://schemas.microsoft.com/office/drawing/2014/main" id="{F3AB9A32-7CDA-47D1-8481-63D8D3F8E8A8}"/>
                </a:ext>
              </a:extLst>
            </p:cNvPr>
            <p:cNvSpPr/>
            <p:nvPr/>
          </p:nvSpPr>
          <p:spPr>
            <a:xfrm>
              <a:off x="3901011" y="4162492"/>
              <a:ext cx="247355" cy="231793"/>
            </a:xfrm>
            <a:prstGeom prst="roundRect">
              <a:avLst>
                <a:gd name="adj" fmla="val 8628"/>
              </a:avLst>
            </a:prstGeom>
            <a:solidFill>
              <a:srgbClr val="0588D0"/>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 tIns="0" rIns="0" bIns="0" rtlCol="0" anchor="ctr"/>
            <a:lstStyle/>
            <a:p>
              <a:pPr marL="12700" marR="0" lvl="0" indent="0" defTabSz="914400" eaLnBrk="1" fontAlgn="auto" latinLnBrk="0" hangingPunct="1">
                <a:lnSpc>
                  <a:spcPct val="100000"/>
                </a:lnSpc>
                <a:spcBef>
                  <a:spcPts val="580"/>
                </a:spcBef>
                <a:spcAft>
                  <a:spcPts val="0"/>
                </a:spcAft>
                <a:buClrTx/>
                <a:buSzTx/>
                <a:buFontTx/>
                <a:buNone/>
                <a:tabLst/>
                <a:defRPr/>
              </a:pPr>
              <a:r>
                <a:rPr kumimoji="0" lang="en" altLang="ja-JP" sz="1280" b="1" i="0" u="none" strike="noStrike" kern="0" cap="none" spc="0" normalizeH="0" baseline="6535" noProof="0" dirty="0">
                  <a:ln>
                    <a:noFill/>
                  </a:ln>
                  <a:solidFill>
                    <a:srgbClr val="FFFFFF"/>
                  </a:solidFill>
                  <a:effectLst/>
                  <a:uLnTx/>
                  <a:uFillTx/>
                  <a:latin typeface="メイリオ"/>
                  <a:ea typeface="ＭＳ Ｐゴシック" panose="020B0600070205080204" pitchFamily="50" charset="-128"/>
                  <a:cs typeface="メイリオ"/>
                </a:rPr>
                <a:t>Q4</a:t>
              </a:r>
              <a:endParaRPr kumimoji="0" lang="en" altLang="ja-JP" sz="1280" b="0" i="0" u="none" strike="noStrike" kern="0" cap="none" spc="0" normalizeH="0" baseline="0" noProof="0">
                <a:ln>
                  <a:noFill/>
                </a:ln>
                <a:solidFill>
                  <a:sysClr val="windowText" lastClr="000000"/>
                </a:solidFill>
                <a:effectLst/>
                <a:uLnTx/>
                <a:uFillTx/>
                <a:latin typeface="メイリオ"/>
                <a:ea typeface="ＭＳ Ｐゴシック" panose="020B0600070205080204" pitchFamily="50" charset="-128"/>
                <a:cs typeface="メイリオ"/>
              </a:endParaRPr>
            </a:p>
          </p:txBody>
        </p:sp>
        <p:pic>
          <p:nvPicPr>
            <p:cNvPr id="57" name="図 56">
              <a:extLst>
                <a:ext uri="{FF2B5EF4-FFF2-40B4-BE49-F238E27FC236}">
                  <a16:creationId xmlns:a16="http://schemas.microsoft.com/office/drawing/2014/main" id="{4AE7ED4B-05E0-4C73-8D25-CA18BB20370E}"/>
                </a:ext>
              </a:extLst>
            </p:cNvPr>
            <p:cNvPicPr>
              <a:picLocks/>
            </p:cNvPicPr>
            <p:nvPr/>
          </p:nvPicPr>
          <p:blipFill>
            <a:blip r:embed="rId3"/>
            <a:stretch>
              <a:fillRect/>
            </a:stretch>
          </p:blipFill>
          <p:spPr>
            <a:xfrm>
              <a:off x="3945253" y="4506952"/>
              <a:ext cx="1691640" cy="38100"/>
            </a:xfrm>
            <a:prstGeom prst="rect">
              <a:avLst/>
            </a:prstGeom>
          </p:spPr>
        </p:pic>
        <p:sp>
          <p:nvSpPr>
            <p:cNvPr id="58" name="テキスト ボックス 57">
              <a:extLst>
                <a:ext uri="{FF2B5EF4-FFF2-40B4-BE49-F238E27FC236}">
                  <a16:creationId xmlns:a16="http://schemas.microsoft.com/office/drawing/2014/main" id="{A321AC21-456C-437F-970D-9F029114677C}"/>
                </a:ext>
              </a:extLst>
            </p:cNvPr>
            <p:cNvSpPr txBox="1"/>
            <p:nvPr/>
          </p:nvSpPr>
          <p:spPr>
            <a:xfrm>
              <a:off x="4711155" y="4430909"/>
              <a:ext cx="1051124" cy="94449"/>
            </a:xfrm>
            <a:prstGeom prst="rect">
              <a:avLst/>
            </a:prstGeom>
            <a:noFill/>
          </p:spPr>
          <p:txBody>
            <a:bodyPr wrap="square" rtlCol="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ja-JP" altLang="en-US" sz="600" b="1" i="0" u="none" strike="noStrike" kern="0" cap="none" spc="0" normalizeH="0" baseline="0" noProof="0">
                <a:ln>
                  <a:noFill/>
                </a:ln>
                <a:solidFill>
                  <a:sysClr val="windowText" lastClr="000000"/>
                </a:solidFill>
                <a:effectLst/>
                <a:uLnTx/>
                <a:uFillTx/>
                <a:latin typeface="Meiryo" panose="020B0604030504040204" pitchFamily="34" charset="-128"/>
                <a:ea typeface="Meiryo" panose="020B0604030504040204" pitchFamily="34" charset="-128"/>
              </a:endParaRPr>
            </a:p>
          </p:txBody>
        </p:sp>
        <p:sp>
          <p:nvSpPr>
            <p:cNvPr id="59" name="テキスト ボックス 58">
              <a:extLst>
                <a:ext uri="{FF2B5EF4-FFF2-40B4-BE49-F238E27FC236}">
                  <a16:creationId xmlns:a16="http://schemas.microsoft.com/office/drawing/2014/main" id="{B70BF337-17B6-4F80-998F-E3903FB26CF6}"/>
                </a:ext>
              </a:extLst>
            </p:cNvPr>
            <p:cNvSpPr txBox="1"/>
            <p:nvPr/>
          </p:nvSpPr>
          <p:spPr>
            <a:xfrm>
              <a:off x="4711155" y="4600010"/>
              <a:ext cx="1051124" cy="149153"/>
            </a:xfrm>
            <a:prstGeom prst="rect">
              <a:avLst/>
            </a:prstGeom>
            <a:noFill/>
          </p:spPr>
          <p:txBody>
            <a:bodyPr wrap="square" rtlCol="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ja-JP" altLang="en-US" sz="1000" b="1" i="0" u="none" strike="noStrike" kern="0" cap="none" spc="0" normalizeH="0" baseline="0" noProof="0">
                <a:ln>
                  <a:noFill/>
                </a:ln>
                <a:solidFill>
                  <a:sysClr val="windowText" lastClr="000000"/>
                </a:solidFill>
                <a:effectLst/>
                <a:uLnTx/>
                <a:uFillTx/>
                <a:latin typeface="Meiryo" panose="020B0604030504040204" pitchFamily="34" charset="-128"/>
                <a:ea typeface="Meiryo" panose="020B0604030504040204" pitchFamily="34" charset="-128"/>
              </a:endParaRPr>
            </a:p>
          </p:txBody>
        </p:sp>
      </p:grpSp>
      <p:graphicFrame>
        <p:nvGraphicFramePr>
          <p:cNvPr id="60" name="表 59">
            <a:extLst>
              <a:ext uri="{FF2B5EF4-FFF2-40B4-BE49-F238E27FC236}">
                <a16:creationId xmlns:a16="http://schemas.microsoft.com/office/drawing/2014/main" id="{4AD1EA24-70DB-4F10-9D00-781BE346F73C}"/>
              </a:ext>
            </a:extLst>
          </p:cNvPr>
          <p:cNvGraphicFramePr>
            <a:graphicFrameLocks noGrp="1"/>
          </p:cNvGraphicFramePr>
          <p:nvPr>
            <p:extLst>
              <p:ext uri="{D42A27DB-BD31-4B8C-83A1-F6EECF244321}">
                <p14:modId xmlns:p14="http://schemas.microsoft.com/office/powerpoint/2010/main" val="4223856873"/>
              </p:ext>
            </p:extLst>
          </p:nvPr>
        </p:nvGraphicFramePr>
        <p:xfrm>
          <a:off x="523952" y="5499575"/>
          <a:ext cx="6617657" cy="2242591"/>
        </p:xfrm>
        <a:graphic>
          <a:graphicData uri="http://schemas.openxmlformats.org/drawingml/2006/table">
            <a:tbl>
              <a:tblPr firstRow="1" bandRow="1">
                <a:tableStyleId>{5C22544A-7EE6-4342-B048-85BDC9FD1C3A}</a:tableStyleId>
              </a:tblPr>
              <a:tblGrid>
                <a:gridCol w="892098">
                  <a:extLst>
                    <a:ext uri="{9D8B030D-6E8A-4147-A177-3AD203B41FA5}">
                      <a16:colId xmlns:a16="http://schemas.microsoft.com/office/drawing/2014/main" val="754580566"/>
                    </a:ext>
                  </a:extLst>
                </a:gridCol>
                <a:gridCol w="1589523">
                  <a:extLst>
                    <a:ext uri="{9D8B030D-6E8A-4147-A177-3AD203B41FA5}">
                      <a16:colId xmlns:a16="http://schemas.microsoft.com/office/drawing/2014/main" val="297134119"/>
                    </a:ext>
                  </a:extLst>
                </a:gridCol>
                <a:gridCol w="827207">
                  <a:extLst>
                    <a:ext uri="{9D8B030D-6E8A-4147-A177-3AD203B41FA5}">
                      <a16:colId xmlns:a16="http://schemas.microsoft.com/office/drawing/2014/main" val="1666338413"/>
                    </a:ext>
                  </a:extLst>
                </a:gridCol>
                <a:gridCol w="827208">
                  <a:extLst>
                    <a:ext uri="{9D8B030D-6E8A-4147-A177-3AD203B41FA5}">
                      <a16:colId xmlns:a16="http://schemas.microsoft.com/office/drawing/2014/main" val="3338481144"/>
                    </a:ext>
                  </a:extLst>
                </a:gridCol>
                <a:gridCol w="827207">
                  <a:extLst>
                    <a:ext uri="{9D8B030D-6E8A-4147-A177-3AD203B41FA5}">
                      <a16:colId xmlns:a16="http://schemas.microsoft.com/office/drawing/2014/main" val="3925569970"/>
                    </a:ext>
                  </a:extLst>
                </a:gridCol>
                <a:gridCol w="1654414">
                  <a:extLst>
                    <a:ext uri="{9D8B030D-6E8A-4147-A177-3AD203B41FA5}">
                      <a16:colId xmlns:a16="http://schemas.microsoft.com/office/drawing/2014/main" val="2335185272"/>
                    </a:ext>
                  </a:extLst>
                </a:gridCol>
              </a:tblGrid>
              <a:tr h="0">
                <a:tc>
                  <a:txBody>
                    <a:bodyPr/>
                    <a:lstStyle/>
                    <a:p>
                      <a:pPr marL="0" marR="0" lvl="0" indent="0" algn="ctr" defTabSz="914400" eaLnBrk="1" fontAlgn="auto" latinLnBrk="0" hangingPunct="1">
                        <a:lnSpc>
                          <a:spcPts val="780"/>
                        </a:lnSpc>
                        <a:spcBef>
                          <a:spcPts val="0"/>
                        </a:spcBef>
                        <a:spcAft>
                          <a:spcPts val="0"/>
                        </a:spcAft>
                        <a:buClrTx/>
                        <a:buSzTx/>
                        <a:buFontTx/>
                        <a:buNone/>
                        <a:tabLst/>
                        <a:defRPr/>
                      </a:pPr>
                      <a:r>
                        <a:rPr lang="ja-JP" altLang="en-US" sz="900" b="1" i="0" spc="-45" dirty="0">
                          <a:solidFill>
                            <a:schemeClr val="tx1"/>
                          </a:solidFill>
                          <a:latin typeface="Meiryo" panose="020B0604030504040204" pitchFamily="34" charset="-128"/>
                          <a:ea typeface="Meiryo" panose="020B0604030504040204" pitchFamily="34" charset="-128"/>
                          <a:cs typeface="メイリオ"/>
                        </a:rPr>
                        <a:t>フリガナ</a:t>
                      </a:r>
                      <a:endParaRPr lang="ja-JP" altLang="en-US" sz="900" b="1" i="0">
                        <a:solidFill>
                          <a:schemeClr val="tx1"/>
                        </a:solidFill>
                        <a:latin typeface="Meiryo" panose="020B0604030504040204" pitchFamily="34" charset="-128"/>
                        <a:ea typeface="Meiryo" panose="020B0604030504040204" pitchFamily="34" charset="-128"/>
                        <a:cs typeface="メイリオ"/>
                      </a:endParaRPr>
                    </a:p>
                  </a:txBody>
                  <a:tcPr marL="0" marR="0" marT="54000" marB="0" anchor="ctr">
                    <a:lnL w="12700" cap="flat" cmpd="sng" algn="ctr">
                      <a:no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2BC"/>
                      </a:solidFill>
                      <a:prstDash val="dashDot"/>
                      <a:round/>
                      <a:headEnd type="none" w="med" len="med"/>
                      <a:tailEnd type="none" w="med" len="med"/>
                    </a:lnB>
                    <a:lnTlToBr w="12700" cmpd="sng">
                      <a:noFill/>
                      <a:prstDash val="solid"/>
                    </a:lnTlToBr>
                    <a:lnBlToTr w="12700" cmpd="sng">
                      <a:noFill/>
                      <a:prstDash val="solid"/>
                    </a:lnBlToTr>
                    <a:solidFill>
                      <a:srgbClr val="E1F4FD"/>
                    </a:solidFill>
                  </a:tcPr>
                </a:tc>
                <a:tc gridSpan="2">
                  <a:txBody>
                    <a:bodyPr/>
                    <a:lstStyle/>
                    <a:p>
                      <a:pPr algn="ctr">
                        <a:lnSpc>
                          <a:spcPts val="780"/>
                        </a:lnSpc>
                      </a:pP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solidFill>
                        <a:srgbClr val="0072BC"/>
                      </a:solid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2BC"/>
                      </a:solidFill>
                      <a:prstDash val="dashDot"/>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sz="900" b="1" i="0">
                        <a:latin typeface="Meiryo" panose="020B0604030504040204" pitchFamily="34" charset="-128"/>
                        <a:ea typeface="Meiryo" panose="020B0604030504040204" pitchFamily="34" charset="-128"/>
                      </a:endParaRPr>
                    </a:p>
                  </a:txBody>
                  <a:tcPr>
                    <a:lnL w="12700" cap="flat" cmpd="sng" algn="ctr">
                      <a:solidFill>
                        <a:srgbClr val="0072BC"/>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kumimoji="1" lang="ja-JP" altLang="en-US" sz="900" b="1" i="0" dirty="0">
                          <a:solidFill>
                            <a:schemeClr val="tx1"/>
                          </a:solidFill>
                          <a:latin typeface="Meiryo" panose="020B0604030504040204" pitchFamily="34" charset="-128"/>
                          <a:ea typeface="Meiryo" panose="020B0604030504040204" pitchFamily="34" charset="-128"/>
                        </a:rPr>
                        <a:t>施設名</a:t>
                      </a:r>
                    </a:p>
                  </a:txBody>
                  <a:tcPr anchor="ctr" anchorCtr="1">
                    <a:lnL w="12700" cap="flat" cmpd="sng" algn="ctr">
                      <a:solidFill>
                        <a:srgbClr val="0072BC"/>
                      </a:solid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rgbClr val="E1F4FD"/>
                    </a:solidFill>
                  </a:tcPr>
                </a:tc>
                <a:tc gridSpan="2">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solidFill>
                        <a:srgbClr val="0072BC"/>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sz="900" b="1" i="0">
                        <a:latin typeface="Meiryo" panose="020B0604030504040204" pitchFamily="34" charset="-128"/>
                        <a:ea typeface="Meiryo" panose="020B0604030504040204" pitchFamily="34" charset="-128"/>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3359712"/>
                  </a:ext>
                </a:extLst>
              </a:tr>
              <a:tr h="445610">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900" b="1" i="0" spc="-25" dirty="0">
                          <a:solidFill>
                            <a:schemeClr val="tx1"/>
                          </a:solidFill>
                          <a:latin typeface="Meiryo" panose="020B0604030504040204" pitchFamily="34" charset="-128"/>
                          <a:ea typeface="Meiryo" panose="020B0604030504040204" pitchFamily="34" charset="-128"/>
                          <a:cs typeface="メイリオ"/>
                        </a:rPr>
                        <a:t>お名前</a:t>
                      </a:r>
                      <a:endParaRPr lang="ja-JP" altLang="en-US" sz="900" b="1" i="0" dirty="0">
                        <a:solidFill>
                          <a:schemeClr val="tx1"/>
                        </a:solidFill>
                        <a:latin typeface="Meiryo" panose="020B0604030504040204" pitchFamily="34" charset="-128"/>
                        <a:ea typeface="Meiryo" panose="020B0604030504040204" pitchFamily="34" charset="-128"/>
                        <a:cs typeface="メイリオ"/>
                      </a:endParaRPr>
                    </a:p>
                  </a:txBody>
                  <a:tcPr marL="0" marR="0" marT="54000" marB="0" anchor="ctr">
                    <a:lnL w="12700" cap="flat" cmpd="sng" algn="ctr">
                      <a:no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solidFill>
                        <a:srgbClr val="0072BC"/>
                      </a:solidFill>
                      <a:prstDash val="dashDot"/>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rgbClr val="E1F4FD"/>
                    </a:solidFill>
                  </a:tcPr>
                </a:tc>
                <a:tc gridSpan="2">
                  <a:txBody>
                    <a:bodyPr/>
                    <a:lstStyle/>
                    <a:p>
                      <a:pPr algn="ctr"/>
                      <a:endParaRPr kumimoji="1" lang="ja-JP" altLang="en-US" sz="900" b="1" i="0" dirty="0">
                        <a:solidFill>
                          <a:schemeClr val="tx1"/>
                        </a:solidFill>
                        <a:latin typeface="Meiryo" panose="020B0604030504040204" pitchFamily="34" charset="-128"/>
                        <a:ea typeface="Meiryo" panose="020B0604030504040204" pitchFamily="34" charset="-128"/>
                      </a:endParaRPr>
                    </a:p>
                  </a:txBody>
                  <a:tcPr anchor="ctr" anchorCtr="1">
                    <a:lnL w="12700" cap="flat" cmpd="sng" algn="ctr">
                      <a:solidFill>
                        <a:srgbClr val="0072BC"/>
                      </a:solid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solidFill>
                        <a:srgbClr val="0072BC"/>
                      </a:solidFill>
                      <a:prstDash val="dashDot"/>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sz="900" b="1" i="0">
                        <a:latin typeface="Meiryo" panose="020B0604030504040204" pitchFamily="34" charset="-128"/>
                        <a:ea typeface="Meiryo" panose="020B0604030504040204" pitchFamily="34" charset="-128"/>
                      </a:endParaRPr>
                    </a:p>
                  </a:txBody>
                  <a:tcPr>
                    <a:lnL w="12700" cap="flat" cmpd="sng" algn="ctr">
                      <a:solidFill>
                        <a:srgbClr val="0072BC"/>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sz="900" b="1" i="0">
                        <a:latin typeface="Meiryo" panose="020B0604030504040204" pitchFamily="34" charset="-128"/>
                        <a:ea typeface="Meiryo"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4FD"/>
                    </a:solidFill>
                  </a:tcPr>
                </a:tc>
                <a:tc gridSpan="2">
                  <a:txBody>
                    <a:bodyPr/>
                    <a:lstStyle/>
                    <a:p>
                      <a:pPr algn="ctr"/>
                      <a:endParaRPr kumimoji="1" lang="ja-JP" altLang="en-US" sz="900" b="1" i="0" dirty="0">
                        <a:solidFill>
                          <a:schemeClr val="tx1"/>
                        </a:solidFill>
                        <a:latin typeface="Meiryo" panose="020B0604030504040204" pitchFamily="34" charset="-128"/>
                        <a:ea typeface="Meiryo" panose="020B0604030504040204" pitchFamily="34" charset="-128"/>
                      </a:endParaRPr>
                    </a:p>
                  </a:txBody>
                  <a:tcPr anchor="ctr" anchorCtr="1">
                    <a:lnL w="12700" cap="flat" cmpd="sng" algn="ctr">
                      <a:solidFill>
                        <a:srgbClr val="0072BC"/>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sz="900" b="1" i="0">
                        <a:latin typeface="Meiryo" panose="020B0604030504040204" pitchFamily="34" charset="-128"/>
                        <a:ea typeface="Meiryo" panose="020B0604030504040204" pitchFamily="34" charset="-128"/>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7405417"/>
                  </a:ext>
                </a:extLst>
              </a:tr>
              <a:tr h="0">
                <a:tc>
                  <a:txBody>
                    <a:bodyPr/>
                    <a:lstStyle/>
                    <a:p>
                      <a:pPr marL="0" marR="0" lvl="0" indent="0" algn="ctr" defTabSz="914400" eaLnBrk="1" fontAlgn="auto" latinLnBrk="0" hangingPunct="1">
                        <a:lnSpc>
                          <a:spcPts val="780"/>
                        </a:lnSpc>
                        <a:spcBef>
                          <a:spcPts val="0"/>
                        </a:spcBef>
                        <a:spcAft>
                          <a:spcPts val="0"/>
                        </a:spcAft>
                        <a:buClrTx/>
                        <a:buSzTx/>
                        <a:buFontTx/>
                        <a:buNone/>
                        <a:tabLst/>
                        <a:defRPr/>
                      </a:pPr>
                      <a:r>
                        <a:rPr lang="ja-JP" altLang="en-US" sz="900" b="1" i="0" spc="-45" dirty="0">
                          <a:solidFill>
                            <a:schemeClr val="tx1"/>
                          </a:solidFill>
                          <a:latin typeface="Meiryo" panose="020B0604030504040204" pitchFamily="34" charset="-128"/>
                          <a:ea typeface="Meiryo" panose="020B0604030504040204" pitchFamily="34" charset="-128"/>
                          <a:cs typeface="メイリオ"/>
                        </a:rPr>
                        <a:t>フリガナ</a:t>
                      </a:r>
                      <a:endParaRPr lang="ja-JP" altLang="en-US" sz="900" b="1" i="0" dirty="0">
                        <a:solidFill>
                          <a:schemeClr val="tx1"/>
                        </a:solidFill>
                        <a:latin typeface="Meiryo" panose="020B0604030504040204" pitchFamily="34" charset="-128"/>
                        <a:ea typeface="Meiryo" panose="020B0604030504040204" pitchFamily="34" charset="-128"/>
                        <a:cs typeface="メイリオ"/>
                      </a:endParaRPr>
                    </a:p>
                  </a:txBody>
                  <a:tcPr marL="0" marR="0" marT="54000" marB="0" anchor="ctr">
                    <a:lnL w="12700" cap="flat" cmpd="sng" algn="ctr">
                      <a:no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rgbClr val="0072BC"/>
                      </a:solidFill>
                      <a:prstDash val="dashDot"/>
                      <a:round/>
                      <a:headEnd type="none" w="med" len="med"/>
                      <a:tailEnd type="none" w="med" len="med"/>
                    </a:lnB>
                    <a:lnTlToBr w="12700" cmpd="sng">
                      <a:noFill/>
                      <a:prstDash val="solid"/>
                    </a:lnTlToBr>
                    <a:lnBlToTr w="12700" cmpd="sng">
                      <a:noFill/>
                      <a:prstDash val="solid"/>
                    </a:lnBlToTr>
                    <a:solidFill>
                      <a:srgbClr val="E1F4FD"/>
                    </a:solidFill>
                  </a:tcPr>
                </a:tc>
                <a:tc gridSpan="5">
                  <a:txBody>
                    <a:bodyPr/>
                    <a:lstStyle/>
                    <a:p>
                      <a:pPr algn="ctr">
                        <a:lnSpc>
                          <a:spcPts val="780"/>
                        </a:lnSpc>
                      </a:pP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solidFill>
                        <a:srgbClr val="0072BC"/>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rgbClr val="0072BC"/>
                      </a:solidFill>
                      <a:prstDash val="dashDot"/>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6622980"/>
                  </a:ext>
                </a:extLst>
              </a:tr>
              <a:tr h="0">
                <a:tc row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900" b="1" i="0" spc="-35" dirty="0">
                          <a:solidFill>
                            <a:schemeClr val="tx1"/>
                          </a:solidFill>
                          <a:latin typeface="Meiryo" panose="020B0604030504040204" pitchFamily="34" charset="-128"/>
                          <a:ea typeface="Meiryo" panose="020B0604030504040204" pitchFamily="34" charset="-128"/>
                          <a:cs typeface="メイリオ"/>
                        </a:rPr>
                        <a:t>ご住所</a:t>
                      </a:r>
                    </a:p>
                  </a:txBody>
                  <a:tcPr marL="0" marR="0" marT="54000" marB="0" anchor="ctr">
                    <a:lnL w="12700" cap="flat" cmpd="sng" algn="ctr">
                      <a:no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solidFill>
                        <a:srgbClr val="0072BC"/>
                      </a:solidFill>
                      <a:prstDash val="dashDot"/>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rgbClr val="E1F4FD"/>
                    </a:solidFill>
                  </a:tcPr>
                </a:tc>
                <a:tc gridSpan="5">
                  <a:txBody>
                    <a:bodyPr/>
                    <a:lstStyle/>
                    <a:p>
                      <a:pPr algn="l"/>
                      <a:r>
                        <a:rPr kumimoji="1" lang="ja-JP" altLang="en-US" sz="900" b="0" i="0" dirty="0">
                          <a:solidFill>
                            <a:schemeClr val="tx1"/>
                          </a:solidFill>
                          <a:latin typeface="Meiryo" panose="020B0604030504040204" pitchFamily="34" charset="-128"/>
                          <a:ea typeface="Meiryo" panose="020B0604030504040204" pitchFamily="34" charset="-128"/>
                        </a:rPr>
                        <a:t>〒　　　　　ー</a:t>
                      </a:r>
                    </a:p>
                  </a:txBody>
                  <a:tcPr marL="72000" marR="72000" marT="36000" marB="36000" anchor="ctr">
                    <a:lnL w="12700" cap="flat" cmpd="sng" algn="ctr">
                      <a:solidFill>
                        <a:srgbClr val="0072BC"/>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2BC"/>
                      </a:solidFill>
                      <a:prstDash val="dashDot"/>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00512718"/>
                  </a:ext>
                </a:extLst>
              </a:tr>
              <a:tr h="333218">
                <a:tc v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ja-JP" altLang="en-US" sz="900" b="1" i="0" spc="-35" dirty="0">
                        <a:solidFill>
                          <a:schemeClr val="tx1"/>
                        </a:solidFill>
                        <a:latin typeface="Meiryo" panose="020B0604030504040204" pitchFamily="34" charset="-128"/>
                        <a:ea typeface="Meiryo" panose="020B0604030504040204" pitchFamily="34" charset="-128"/>
                        <a:cs typeface="メイリオ"/>
                      </a:endParaRPr>
                    </a:p>
                  </a:txBody>
                  <a:tcPr marL="0" marR="0" marT="54000" marB="0" anchor="ctr">
                    <a:lnL w="12700" cap="flat" cmpd="sng" algn="ctr">
                      <a:no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rgbClr val="E1F4FD"/>
                    </a:solidFill>
                  </a:tcPr>
                </a:tc>
                <a:tc gridSpan="5">
                  <a:txBody>
                    <a:bodyPr/>
                    <a:lstStyle/>
                    <a:p>
                      <a:pPr algn="l"/>
                      <a:endParaRPr kumimoji="1" lang="ja-JP" altLang="en-US" sz="900" b="1" i="0" dirty="0">
                        <a:solidFill>
                          <a:schemeClr val="tx1"/>
                        </a:solidFill>
                        <a:latin typeface="Meiryo" panose="020B0604030504040204" pitchFamily="34" charset="-128"/>
                        <a:ea typeface="Meiryo" panose="020B0604030504040204" pitchFamily="34" charset="-128"/>
                      </a:endParaRPr>
                    </a:p>
                  </a:txBody>
                  <a:tcPr marL="108000" marT="0" anchor="ctr">
                    <a:lnL w="12700" cap="flat" cmpd="sng" algn="ctr">
                      <a:solidFill>
                        <a:srgbClr val="0072BC"/>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lnL w="12700" cmpd="sng">
                      <a:noFill/>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lnL w="12700" cmpd="sng">
                      <a:noFill/>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lnL w="12700" cmpd="sng">
                      <a:noFill/>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lnL w="12700" cmpd="sng">
                      <a:noFill/>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60266038"/>
                  </a:ext>
                </a:extLst>
              </a:tr>
              <a:tr h="274691">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900" b="1" i="0" spc="-35" dirty="0">
                          <a:solidFill>
                            <a:schemeClr val="tx1"/>
                          </a:solidFill>
                          <a:latin typeface="Meiryo" panose="020B0604030504040204" pitchFamily="34" charset="-128"/>
                          <a:ea typeface="Meiryo" panose="020B0604030504040204" pitchFamily="34" charset="-128"/>
                          <a:cs typeface="メイリオ"/>
                        </a:rPr>
                        <a:t>生年月日</a:t>
                      </a:r>
                      <a:endParaRPr lang="ja-JP" altLang="en-US" sz="900" b="1" i="0" dirty="0">
                        <a:solidFill>
                          <a:schemeClr val="tx1"/>
                        </a:solidFill>
                        <a:latin typeface="Meiryo" panose="020B0604030504040204" pitchFamily="34" charset="-128"/>
                        <a:ea typeface="Meiryo" panose="020B0604030504040204" pitchFamily="34" charset="-128"/>
                        <a:cs typeface="メイリオ"/>
                      </a:endParaRPr>
                    </a:p>
                  </a:txBody>
                  <a:tcPr marL="0" marR="0" marT="54000" marB="0" anchor="ctr">
                    <a:lnL w="12700" cap="flat" cmpd="sng" algn="ctr">
                      <a:no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rgbClr val="E1F4FD"/>
                    </a:solidFill>
                  </a:tcPr>
                </a:tc>
                <a:tc>
                  <a:txBody>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ja-JP" altLang="en-US" sz="900" b="0" dirty="0">
                          <a:solidFill>
                            <a:srgbClr val="231F20"/>
                          </a:solidFill>
                          <a:latin typeface="メイリオ" panose="020B0604030504040204" pitchFamily="50" charset="-128"/>
                          <a:ea typeface="メイリオ" panose="020B0604030504040204" pitchFamily="50" charset="-128"/>
                          <a:cs typeface="メイリオ"/>
                        </a:rPr>
                        <a:t>大</a:t>
                      </a:r>
                      <a:r>
                        <a:rPr lang="ja-JP" altLang="en-US" sz="900" b="0" spc="70" dirty="0">
                          <a:solidFill>
                            <a:srgbClr val="231F20"/>
                          </a:solidFill>
                          <a:latin typeface="メイリオ" panose="020B0604030504040204" pitchFamily="50" charset="-128"/>
                          <a:ea typeface="メイリオ" panose="020B0604030504040204" pitchFamily="50" charset="-128"/>
                          <a:cs typeface="メイリオ"/>
                        </a:rPr>
                        <a:t>正・</a:t>
                      </a:r>
                      <a:r>
                        <a:rPr lang="ja-JP" altLang="en-US" sz="900" b="0" dirty="0">
                          <a:solidFill>
                            <a:srgbClr val="231F20"/>
                          </a:solidFill>
                          <a:latin typeface="メイリオ" panose="020B0604030504040204" pitchFamily="50" charset="-128"/>
                          <a:ea typeface="メイリオ" panose="020B0604030504040204" pitchFamily="50" charset="-128"/>
                          <a:cs typeface="メイリオ"/>
                        </a:rPr>
                        <a:t>昭</a:t>
                      </a:r>
                      <a:r>
                        <a:rPr lang="ja-JP" altLang="en-US" sz="900" b="0" spc="70" dirty="0">
                          <a:solidFill>
                            <a:srgbClr val="231F20"/>
                          </a:solidFill>
                          <a:latin typeface="メイリオ" panose="020B0604030504040204" pitchFamily="50" charset="-128"/>
                          <a:ea typeface="メイリオ" panose="020B0604030504040204" pitchFamily="50" charset="-128"/>
                          <a:cs typeface="メイリオ"/>
                        </a:rPr>
                        <a:t>和・</a:t>
                      </a:r>
                      <a:r>
                        <a:rPr lang="ja-JP" altLang="en-US" sz="900" b="0" spc="-20" dirty="0">
                          <a:solidFill>
                            <a:srgbClr val="231F20"/>
                          </a:solidFill>
                          <a:latin typeface="メイリオ" panose="020B0604030504040204" pitchFamily="50" charset="-128"/>
                          <a:ea typeface="メイリオ" panose="020B0604030504040204" pitchFamily="50" charset="-128"/>
                          <a:cs typeface="メイリオ"/>
                        </a:rPr>
                        <a:t>平</a:t>
                      </a:r>
                      <a:r>
                        <a:rPr lang="ja-JP" altLang="en-US" sz="900" b="0" spc="-50" dirty="0">
                          <a:solidFill>
                            <a:srgbClr val="231F20"/>
                          </a:solidFill>
                          <a:latin typeface="メイリオ" panose="020B0604030504040204" pitchFamily="50" charset="-128"/>
                          <a:ea typeface="メイリオ" panose="020B0604030504040204" pitchFamily="50" charset="-128"/>
                          <a:cs typeface="メイリオ"/>
                        </a:rPr>
                        <a:t>成</a:t>
                      </a:r>
                      <a:r>
                        <a:rPr lang="ja-JP" altLang="en-US" sz="900" b="0" dirty="0">
                          <a:solidFill>
                            <a:srgbClr val="231F20"/>
                          </a:solidFill>
                          <a:latin typeface="メイリオ" panose="020B0604030504040204" pitchFamily="50" charset="-128"/>
                          <a:ea typeface="メイリオ" panose="020B0604030504040204" pitchFamily="50" charset="-128"/>
                          <a:cs typeface="メイリオ"/>
                        </a:rPr>
                        <a:t>　　　　</a:t>
                      </a:r>
                      <a:endParaRPr lang="ja-JP" altLang="en-US" sz="900" b="0" dirty="0">
                        <a:latin typeface="メイリオ" panose="020B0604030504040204" pitchFamily="50" charset="-128"/>
                        <a:ea typeface="メイリオ" panose="020B0604030504040204" pitchFamily="50" charset="-128"/>
                        <a:cs typeface="メイリオ"/>
                      </a:endParaRPr>
                    </a:p>
                  </a:txBody>
                  <a:tcPr anchor="ctr" anchorCtr="1">
                    <a:lnL w="12700" cap="flat" cmpd="sng" algn="ctr">
                      <a:solidFill>
                        <a:srgbClr val="0072BC"/>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4">
                  <a:txBody>
                    <a:bodyPr/>
                    <a:lstStyle/>
                    <a:p>
                      <a:pPr algn="dist"/>
                      <a:r>
                        <a:rPr lang="ja-JP" altLang="en-US" sz="900" b="0" spc="-50" dirty="0">
                          <a:solidFill>
                            <a:srgbClr val="231F20"/>
                          </a:solidFill>
                          <a:latin typeface="メイリオ" panose="020B0604030504040204" pitchFamily="50" charset="-128"/>
                          <a:ea typeface="メイリオ" panose="020B0604030504040204" pitchFamily="50" charset="-128"/>
                          <a:cs typeface="メイリオ"/>
                        </a:rPr>
                        <a:t>　　　　　年</a:t>
                      </a:r>
                      <a:r>
                        <a:rPr lang="ja-JP" altLang="en-US" sz="900" b="0" dirty="0">
                          <a:solidFill>
                            <a:srgbClr val="231F20"/>
                          </a:solidFill>
                          <a:latin typeface="メイリオ" panose="020B0604030504040204" pitchFamily="50" charset="-128"/>
                          <a:ea typeface="メイリオ" panose="020B0604030504040204" pitchFamily="50" charset="-128"/>
                          <a:cs typeface="メイリオ"/>
                        </a:rPr>
                        <a:t>　　　　</a:t>
                      </a:r>
                      <a:r>
                        <a:rPr lang="ja-JP" altLang="en-US" sz="900" b="0" spc="-50" dirty="0">
                          <a:solidFill>
                            <a:srgbClr val="231F20"/>
                          </a:solidFill>
                          <a:latin typeface="メイリオ" panose="020B0604030504040204" pitchFamily="50" charset="-128"/>
                          <a:ea typeface="メイリオ" panose="020B0604030504040204" pitchFamily="50" charset="-128"/>
                          <a:cs typeface="メイリオ"/>
                        </a:rPr>
                        <a:t>月　</a:t>
                      </a:r>
                      <a:r>
                        <a:rPr lang="ja-JP" altLang="en-US" sz="900" b="0" dirty="0">
                          <a:solidFill>
                            <a:srgbClr val="231F20"/>
                          </a:solidFill>
                          <a:latin typeface="メイリオ" panose="020B0604030504040204" pitchFamily="50" charset="-128"/>
                          <a:ea typeface="メイリオ" panose="020B0604030504040204" pitchFamily="50" charset="-128"/>
                          <a:cs typeface="メイリオ"/>
                        </a:rPr>
                        <a:t>　　　　</a:t>
                      </a:r>
                      <a:r>
                        <a:rPr lang="ja-JP" altLang="en-US" sz="900" b="0" spc="-50" dirty="0">
                          <a:solidFill>
                            <a:srgbClr val="231F20"/>
                          </a:solidFill>
                          <a:latin typeface="メイリオ" panose="020B0604030504040204" pitchFamily="50" charset="-128"/>
                          <a:ea typeface="メイリオ" panose="020B0604030504040204" pitchFamily="50" charset="-128"/>
                          <a:cs typeface="メイリオ"/>
                        </a:rPr>
                        <a:t>日　　（　　　歳）</a:t>
                      </a:r>
                      <a:endParaRPr kumimoji="1" lang="ja-JP" altLang="en-US" sz="900" b="0" i="0" dirty="0">
                        <a:solidFill>
                          <a:schemeClr val="tx1"/>
                        </a:solidFill>
                        <a:latin typeface="メイリオ" panose="020B0604030504040204" pitchFamily="50" charset="-128"/>
                        <a:ea typeface="メイリオ" panose="020B0604030504040204" pitchFamily="50" charset="-128"/>
                      </a:endParaRPr>
                    </a:p>
                  </a:txBody>
                  <a:tcPr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ja-JP" altLang="en-US" sz="900">
                        <a:latin typeface="メイリオ"/>
                        <a:cs typeface="メイリオ"/>
                      </a:endParaRPr>
                    </a:p>
                  </a:txBody>
                  <a:tcPr anchor="ctr" anchorCtr="1">
                    <a:lnL w="12700" cap="flat" cmpd="sng" algn="ctr">
                      <a:noFill/>
                      <a:prstDash val="solid"/>
                      <a:round/>
                      <a:headEnd type="none" w="med" len="med"/>
                      <a:tailEnd type="none" w="med" len="med"/>
                    </a:lnL>
                    <a:lnR w="12700" cap="flat" cmpd="sng" algn="ctr">
                      <a:solidFill>
                        <a:srgbClr val="0072BC"/>
                      </a:solidFill>
                      <a:prstDash val="solid"/>
                      <a:round/>
                      <a:headEnd type="none" w="med" len="med"/>
                      <a:tailEnd type="none" w="med" len="med"/>
                    </a:lnR>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rgbClr val="E1F4FD"/>
                    </a:solidFill>
                  </a:tcPr>
                </a:tc>
                <a:extLst>
                  <a:ext uri="{0D108BD9-81ED-4DB2-BD59-A6C34878D82A}">
                    <a16:rowId xmlns:a16="http://schemas.microsoft.com/office/drawing/2014/main" val="109649023"/>
                  </a:ext>
                </a:extLst>
              </a:tr>
              <a:tr h="274691">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900" b="1" i="0" spc="-20" dirty="0">
                          <a:solidFill>
                            <a:schemeClr val="tx1"/>
                          </a:solidFill>
                          <a:latin typeface="Meiryo" panose="020B0604030504040204" pitchFamily="34" charset="-128"/>
                          <a:ea typeface="Meiryo" panose="020B0604030504040204" pitchFamily="34" charset="-128"/>
                          <a:cs typeface="メイリオ"/>
                        </a:rPr>
                        <a:t>ご連絡先</a:t>
                      </a:r>
                      <a:endParaRPr lang="ja-JP" altLang="en-US" sz="900" b="1" i="0" dirty="0">
                        <a:solidFill>
                          <a:schemeClr val="tx1"/>
                        </a:solidFill>
                        <a:latin typeface="Meiryo" panose="020B0604030504040204" pitchFamily="34" charset="-128"/>
                        <a:ea typeface="Meiryo" panose="020B0604030504040204" pitchFamily="34" charset="-128"/>
                        <a:cs typeface="メイリオ"/>
                      </a:endParaRPr>
                    </a:p>
                  </a:txBody>
                  <a:tcPr marL="0" marR="0" marT="54000" marB="0" anchor="ctr">
                    <a:lnL w="12700" cap="flat" cmpd="sng" algn="ctr">
                      <a:no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rgbClr val="E1F4FD"/>
                    </a:solidFill>
                  </a:tcPr>
                </a:tc>
                <a:tc>
                  <a:txBody>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ja-JP" altLang="en-US" sz="900" b="0" spc="5" dirty="0">
                          <a:solidFill>
                            <a:srgbClr val="231F20"/>
                          </a:solidFill>
                          <a:latin typeface="メイリオ" panose="020B0604030504040204" pitchFamily="50" charset="-128"/>
                          <a:ea typeface="メイリオ" panose="020B0604030504040204" pitchFamily="50" charset="-128"/>
                          <a:cs typeface="メイリオ"/>
                        </a:rPr>
                        <a:t>勤務先・ご自宅・携帯</a:t>
                      </a:r>
                      <a:endParaRPr lang="ja-JP" altLang="en-US" sz="900" b="0" dirty="0">
                        <a:latin typeface="メイリオ" panose="020B0604030504040204" pitchFamily="50" charset="-128"/>
                        <a:ea typeface="メイリオ" panose="020B0604030504040204" pitchFamily="50" charset="-128"/>
                        <a:cs typeface="メイリオ"/>
                      </a:endParaRPr>
                    </a:p>
                  </a:txBody>
                  <a:tcPr anchor="ctr" anchorCtr="1">
                    <a:lnL w="12700" cap="flat" cmpd="sng" algn="ctr">
                      <a:solidFill>
                        <a:srgbClr val="0072BC"/>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endParaRPr kumimoji="1" lang="ja-JP" altLang="en-US" sz="900" b="1" i="0" dirty="0">
                        <a:solidFill>
                          <a:schemeClr val="tx1"/>
                        </a:solidFill>
                        <a:latin typeface="Meiryo" panose="020B0604030504040204" pitchFamily="34" charset="-128"/>
                        <a:ea typeface="Meiryo" panose="020B0604030504040204" pitchFamily="34" charset="-128"/>
                      </a:endParaRPr>
                    </a:p>
                  </a:txBody>
                  <a:tcPr anchor="ctr" anchorCtr="1">
                    <a:lnL w="12700" cap="flat" cmpd="sng" algn="ctr">
                      <a:solidFill>
                        <a:schemeClr val="bg1"/>
                      </a:solid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solidFill>
                        <a:srgbClr val="0072BC"/>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22555" algn="just">
                        <a:lnSpc>
                          <a:spcPct val="100000"/>
                        </a:lnSpc>
                        <a:spcBef>
                          <a:spcPts val="585"/>
                        </a:spcBef>
                      </a:pPr>
                      <a:r>
                        <a:rPr lang="en-US" altLang="ja-JP" sz="900" b="1" spc="-20" dirty="0">
                          <a:solidFill>
                            <a:schemeClr val="tx1"/>
                          </a:solidFill>
                          <a:latin typeface="メイリオ" panose="020B0604030504040204" pitchFamily="50" charset="-128"/>
                          <a:ea typeface="メイリオ" panose="020B0604030504040204" pitchFamily="50" charset="-128"/>
                          <a:cs typeface="メイリオ"/>
                        </a:rPr>
                        <a:t>  </a:t>
                      </a:r>
                      <a:r>
                        <a:rPr lang="ja-JP" altLang="en-US" sz="900" b="1" spc="-20" dirty="0">
                          <a:solidFill>
                            <a:schemeClr val="tx1"/>
                          </a:solidFill>
                          <a:latin typeface="メイリオ" panose="020B0604030504040204" pitchFamily="50" charset="-128"/>
                          <a:ea typeface="メイリオ" panose="020B0604030504040204" pitchFamily="50" charset="-128"/>
                          <a:cs typeface="メイリオ"/>
                        </a:rPr>
                        <a:t>部署名</a:t>
                      </a:r>
                      <a:endParaRPr lang="ja-JP" altLang="en-US" sz="900" dirty="0">
                        <a:solidFill>
                          <a:schemeClr val="tx1"/>
                        </a:solidFill>
                        <a:latin typeface="メイリオ" panose="020B0604030504040204" pitchFamily="50" charset="-128"/>
                        <a:ea typeface="メイリオ" panose="020B0604030504040204" pitchFamily="50" charset="-128"/>
                        <a:cs typeface="メイリオ"/>
                      </a:endParaRPr>
                    </a:p>
                  </a:txBody>
                  <a:tcPr marL="0" marR="0" marT="0" marB="0" anchor="ctr">
                    <a:lnL w="12700" cap="flat" cmpd="sng" algn="ctr">
                      <a:solidFill>
                        <a:srgbClr val="0072BC"/>
                      </a:solid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rgbClr val="E1F4FD"/>
                    </a:solidFill>
                  </a:tcPr>
                </a:tc>
                <a:tc>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solidFill>
                        <a:srgbClr val="0072BC"/>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rgbClr val="0072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87882541"/>
                  </a:ext>
                </a:extLst>
              </a:tr>
              <a:tr h="274691">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 altLang="ja-JP" sz="900" b="1" i="0" dirty="0">
                          <a:solidFill>
                            <a:schemeClr val="tx1"/>
                          </a:solidFill>
                          <a:latin typeface="Meiryo" panose="020B0604030504040204" pitchFamily="34" charset="-128"/>
                          <a:ea typeface="Meiryo" panose="020B0604030504040204" pitchFamily="34" charset="-128"/>
                          <a:cs typeface="メイリオ"/>
                        </a:rPr>
                        <a:t>e-</a:t>
                      </a:r>
                      <a:r>
                        <a:rPr lang="en" altLang="ja-JP" sz="900" b="1" i="0" spc="-10" dirty="0">
                          <a:solidFill>
                            <a:schemeClr val="tx1"/>
                          </a:solidFill>
                          <a:latin typeface="Meiryo" panose="020B0604030504040204" pitchFamily="34" charset="-128"/>
                          <a:ea typeface="Meiryo" panose="020B0604030504040204" pitchFamily="34" charset="-128"/>
                          <a:cs typeface="メイリオ"/>
                        </a:rPr>
                        <a:t>mail</a:t>
                      </a:r>
                      <a:r>
                        <a:rPr lang="ja-JP" altLang="en-US" sz="900" b="1" i="0" spc="-75" dirty="0">
                          <a:solidFill>
                            <a:schemeClr val="tx1"/>
                          </a:solidFill>
                          <a:latin typeface="Meiryo" panose="020B0604030504040204" pitchFamily="34" charset="-128"/>
                          <a:ea typeface="Meiryo" panose="020B0604030504040204" pitchFamily="34" charset="-128"/>
                          <a:cs typeface="メイリオ"/>
                        </a:rPr>
                        <a:t>アドレス</a:t>
                      </a:r>
                      <a:endParaRPr lang="ja-JP" altLang="en-US" sz="900" b="1" i="0" dirty="0">
                        <a:solidFill>
                          <a:schemeClr val="tx1"/>
                        </a:solidFill>
                        <a:latin typeface="Meiryo" panose="020B0604030504040204" pitchFamily="34" charset="-128"/>
                        <a:ea typeface="Meiryo" panose="020B0604030504040204" pitchFamily="34" charset="-128"/>
                        <a:cs typeface="メイリオ"/>
                      </a:endParaRPr>
                    </a:p>
                  </a:txBody>
                  <a:tcPr marL="0" marR="0" marT="54000" marB="0" anchor="ctr">
                    <a:lnL w="12700" cap="flat" cmpd="sng" algn="ctr">
                      <a:no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F4FD"/>
                    </a:solidFill>
                  </a:tcPr>
                </a:tc>
                <a:tc gridSpan="3">
                  <a:txBody>
                    <a:bodyPr/>
                    <a:lstStyle/>
                    <a:p>
                      <a:pPr algn="ctr"/>
                      <a:endParaRPr kumimoji="1" lang="ja-JP" altLang="en-US" sz="900" b="1" i="0" dirty="0">
                        <a:solidFill>
                          <a:schemeClr val="tx1"/>
                        </a:solidFill>
                        <a:latin typeface="Meiryo" panose="020B0604030504040204" pitchFamily="34" charset="-128"/>
                        <a:ea typeface="Meiryo" panose="020B0604030504040204" pitchFamily="34" charset="-128"/>
                      </a:endParaRPr>
                    </a:p>
                  </a:txBody>
                  <a:tcPr anchor="ctr" anchorCtr="1">
                    <a:lnL w="12700" cap="flat" cmpd="sng" algn="ctr">
                      <a:solidFill>
                        <a:srgbClr val="0072BC"/>
                      </a:solid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solidFill>
                        <a:srgbClr val="0072BC"/>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900" b="1" i="0">
                        <a:solidFill>
                          <a:schemeClr val="tx1"/>
                        </a:solidFill>
                        <a:latin typeface="Meiryo" panose="020B0604030504040204" pitchFamily="34" charset="-128"/>
                        <a:ea typeface="Meiryo" panose="020B0604030504040204" pitchFamily="34" charset="-128"/>
                      </a:endParaRPr>
                    </a:p>
                  </a:txBody>
                  <a:tcPr anchor="ctr" anchorCtr="1">
                    <a:lnL w="12700" cap="flat" cmpd="sng" algn="ctr">
                      <a:solidFill>
                        <a:srgbClr val="0072BC"/>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ja-JP" altLang="en-US" sz="900" dirty="0">
                        <a:solidFill>
                          <a:srgbClr val="FF0000"/>
                        </a:solidFill>
                        <a:latin typeface="メイリオ" panose="020B0604030504040204" pitchFamily="50" charset="-128"/>
                        <a:ea typeface="メイリオ" panose="020B0604030504040204" pitchFamily="50" charset="-128"/>
                        <a:cs typeface="メイリオ"/>
                      </a:endParaRPr>
                    </a:p>
                  </a:txBody>
                  <a:tcPr marL="0" marR="0" marT="0" marB="0" anchor="ctr">
                    <a:lnL w="12700" cap="flat" cmpd="sng" algn="ctr">
                      <a:solidFill>
                        <a:srgbClr val="0072BC"/>
                      </a:solidFill>
                      <a:prstDash val="solid"/>
                      <a:round/>
                      <a:headEnd type="none" w="med" len="med"/>
                      <a:tailEnd type="none" w="med" len="med"/>
                    </a:lnL>
                    <a:lnR w="12700" cap="flat" cmpd="sng" algn="ctr">
                      <a:solidFill>
                        <a:srgbClr val="0072BC"/>
                      </a:solid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F4FD"/>
                    </a:solidFill>
                  </a:tcPr>
                </a:tc>
                <a:tc>
                  <a:txBody>
                    <a:bodyPr/>
                    <a:lstStyle/>
                    <a:p>
                      <a:pPr algn="ctr"/>
                      <a:endParaRPr kumimoji="1" lang="ja-JP" altLang="en-US" sz="900" b="1" i="0" dirty="0">
                        <a:solidFill>
                          <a:schemeClr val="tx1"/>
                        </a:solidFill>
                        <a:latin typeface="Meiryo" panose="020B0604030504040204" pitchFamily="34" charset="-128"/>
                        <a:ea typeface="Meiryo" panose="020B0604030504040204" pitchFamily="34" charset="-128"/>
                      </a:endParaRPr>
                    </a:p>
                  </a:txBody>
                  <a:tcPr anchor="ctr" anchorCtr="1">
                    <a:lnL w="12700" cap="flat" cmpd="sng" algn="ctr">
                      <a:solidFill>
                        <a:srgbClr val="0072BC"/>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2B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2301683"/>
                  </a:ext>
                </a:extLst>
              </a:tr>
            </a:tbl>
          </a:graphicData>
        </a:graphic>
      </p:graphicFrame>
      <p:sp>
        <p:nvSpPr>
          <p:cNvPr id="61" name="角丸四角形 16">
            <a:extLst>
              <a:ext uri="{FF2B5EF4-FFF2-40B4-BE49-F238E27FC236}">
                <a16:creationId xmlns:a16="http://schemas.microsoft.com/office/drawing/2014/main" id="{96A4D47B-C736-43E5-82BD-DA6D38BC8FB5}"/>
              </a:ext>
            </a:extLst>
          </p:cNvPr>
          <p:cNvSpPr/>
          <p:nvPr/>
        </p:nvSpPr>
        <p:spPr>
          <a:xfrm>
            <a:off x="518341" y="5499575"/>
            <a:ext cx="6623267" cy="2242591"/>
          </a:xfrm>
          <a:prstGeom prst="roundRect">
            <a:avLst>
              <a:gd name="adj" fmla="val 1060"/>
            </a:avLst>
          </a:prstGeom>
          <a:noFill/>
          <a:ln w="19050">
            <a:solidFill>
              <a:srgbClr val="007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62" name="グループ化 61">
            <a:extLst>
              <a:ext uri="{FF2B5EF4-FFF2-40B4-BE49-F238E27FC236}">
                <a16:creationId xmlns:a16="http://schemas.microsoft.com/office/drawing/2014/main" id="{59A07C26-9013-4F60-BA63-5E656EBB62F8}"/>
              </a:ext>
            </a:extLst>
          </p:cNvPr>
          <p:cNvGrpSpPr/>
          <p:nvPr/>
        </p:nvGrpSpPr>
        <p:grpSpPr>
          <a:xfrm>
            <a:off x="1125371" y="1248679"/>
            <a:ext cx="2424279" cy="276978"/>
            <a:chOff x="1087855" y="2626050"/>
            <a:chExt cx="1864994" cy="232750"/>
          </a:xfrm>
        </p:grpSpPr>
        <p:sp>
          <p:nvSpPr>
            <p:cNvPr id="63" name="角丸四角形 20">
              <a:extLst>
                <a:ext uri="{FF2B5EF4-FFF2-40B4-BE49-F238E27FC236}">
                  <a16:creationId xmlns:a16="http://schemas.microsoft.com/office/drawing/2014/main" id="{FE3DC882-7B20-4481-94BD-D321C802D4CE}"/>
                </a:ext>
              </a:extLst>
            </p:cNvPr>
            <p:cNvSpPr/>
            <p:nvPr/>
          </p:nvSpPr>
          <p:spPr>
            <a:xfrm>
              <a:off x="1087855" y="2626050"/>
              <a:ext cx="1864994" cy="220682"/>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ja-JP" altLang="en-US" sz="1500" b="1" i="0" u="none" strike="noStrike" kern="0" cap="none" spc="-125" normalizeH="0" baseline="0" noProof="0" dirty="0">
                  <a:ln>
                    <a:noFill/>
                  </a:ln>
                  <a:solidFill>
                    <a:srgbClr val="0089CF"/>
                  </a:solidFill>
                  <a:effectLst/>
                  <a:uLnTx/>
                  <a:uFillTx/>
                  <a:latin typeface="Meiryo" panose="020B0604030504040204" pitchFamily="34" charset="-128"/>
                  <a:ea typeface="Meiryo" panose="020B0604030504040204" pitchFamily="34" charset="-128"/>
                  <a:cs typeface="メイリオ"/>
                </a:rPr>
                <a:t>日赤振興会</a:t>
              </a:r>
              <a:endParaRPr kumimoji="0" lang="ja-JP" altLang="en-US" sz="1500" b="1" i="0" u="none" strike="noStrike" kern="0" cap="none" spc="0" normalizeH="0" baseline="0" noProof="0" dirty="0">
                <a:ln>
                  <a:noFill/>
                </a:ln>
                <a:solidFill>
                  <a:prstClr val="white"/>
                </a:solidFill>
                <a:effectLst/>
                <a:uLnTx/>
                <a:uFillTx/>
                <a:latin typeface="Meiryo" panose="020B0604030504040204" pitchFamily="34" charset="-128"/>
                <a:ea typeface="Meiryo" panose="020B0604030504040204" pitchFamily="34" charset="-128"/>
                <a:cs typeface="メイリオ"/>
              </a:endParaRPr>
            </a:p>
          </p:txBody>
        </p:sp>
        <p:pic>
          <p:nvPicPr>
            <p:cNvPr id="64" name="図 63">
              <a:extLst>
                <a:ext uri="{FF2B5EF4-FFF2-40B4-BE49-F238E27FC236}">
                  <a16:creationId xmlns:a16="http://schemas.microsoft.com/office/drawing/2014/main" id="{2A1B7771-E903-401A-A2AE-2AC4C5FCABE3}"/>
                </a:ext>
              </a:extLst>
            </p:cNvPr>
            <p:cNvPicPr>
              <a:picLocks noChangeAspect="1"/>
            </p:cNvPicPr>
            <p:nvPr/>
          </p:nvPicPr>
          <p:blipFill>
            <a:blip r:embed="rId4"/>
            <a:stretch>
              <a:fillRect/>
            </a:stretch>
          </p:blipFill>
          <p:spPr>
            <a:xfrm>
              <a:off x="2441290" y="2630200"/>
              <a:ext cx="508000" cy="228600"/>
            </a:xfrm>
            <a:prstGeom prst="rect">
              <a:avLst/>
            </a:prstGeom>
          </p:spPr>
        </p:pic>
      </p:grpSp>
      <p:sp>
        <p:nvSpPr>
          <p:cNvPr id="65" name="テキスト ボックス 64">
            <a:extLst>
              <a:ext uri="{FF2B5EF4-FFF2-40B4-BE49-F238E27FC236}">
                <a16:creationId xmlns:a16="http://schemas.microsoft.com/office/drawing/2014/main" id="{1A4A007D-21DB-4A35-8707-47341FD6A8F2}"/>
              </a:ext>
            </a:extLst>
          </p:cNvPr>
          <p:cNvSpPr txBox="1"/>
          <p:nvPr/>
        </p:nvSpPr>
        <p:spPr>
          <a:xfrm>
            <a:off x="3172539" y="4759931"/>
            <a:ext cx="651683" cy="137404"/>
          </a:xfrm>
          <a:prstGeom prst="rect">
            <a:avLst/>
          </a:prstGeom>
          <a:noFill/>
        </p:spPr>
        <p:txBody>
          <a:bodyPr wrap="square" lIns="0" tIns="0" rIns="0" bIns="0">
            <a:spAutoFit/>
          </a:bodyPr>
          <a:lstStyle/>
          <a:p>
            <a:pPr marL="12700" marR="0" lvl="0" indent="0" defTabSz="914400" eaLnBrk="1" fontAlgn="auto" latinLnBrk="0" hangingPunct="1">
              <a:lnSpc>
                <a:spcPct val="100000"/>
              </a:lnSpc>
              <a:spcBef>
                <a:spcPts val="200"/>
              </a:spcBef>
              <a:spcAft>
                <a:spcPts val="0"/>
              </a:spcAft>
              <a:buClrTx/>
              <a:buSzTx/>
              <a:buFontTx/>
              <a:buNone/>
              <a:tabLst/>
              <a:defRPr/>
            </a:pPr>
            <a:r>
              <a:rPr kumimoji="0" lang="ja-JP" altLang="en-US"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　　歳）</a:t>
            </a:r>
          </a:p>
        </p:txBody>
      </p:sp>
      <p:sp>
        <p:nvSpPr>
          <p:cNvPr id="66" name="テキスト ボックス 65">
            <a:extLst>
              <a:ext uri="{FF2B5EF4-FFF2-40B4-BE49-F238E27FC236}">
                <a16:creationId xmlns:a16="http://schemas.microsoft.com/office/drawing/2014/main" id="{45716DB1-7118-4D3C-8DCC-CEF854E8D8B1}"/>
              </a:ext>
            </a:extLst>
          </p:cNvPr>
          <p:cNvSpPr txBox="1"/>
          <p:nvPr/>
        </p:nvSpPr>
        <p:spPr>
          <a:xfrm>
            <a:off x="3172539" y="4925113"/>
            <a:ext cx="651683" cy="138499"/>
          </a:xfrm>
          <a:prstGeom prst="rect">
            <a:avLst/>
          </a:prstGeom>
          <a:noFill/>
        </p:spPr>
        <p:txBody>
          <a:bodyPr wrap="square" lIns="0" tIns="0" rIns="0" bIns="0">
            <a:spAutoFit/>
          </a:bodyPr>
          <a:lstStyle/>
          <a:p>
            <a:pPr marL="12700" marR="0" lvl="0" indent="0" defTabSz="914400" eaLnBrk="1" fontAlgn="auto" latinLnBrk="0" hangingPunct="1">
              <a:lnSpc>
                <a:spcPct val="100000"/>
              </a:lnSpc>
              <a:spcBef>
                <a:spcPts val="200"/>
              </a:spcBef>
              <a:spcAft>
                <a:spcPts val="0"/>
              </a:spcAft>
              <a:buClrTx/>
              <a:buSzTx/>
              <a:buFontTx/>
              <a:buNone/>
              <a:tabLst/>
              <a:defRPr/>
            </a:pPr>
            <a:r>
              <a:rPr kumimoji="0" lang="ja-JP" altLang="en-US"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　　台）</a:t>
            </a:r>
          </a:p>
        </p:txBody>
      </p:sp>
      <p:sp>
        <p:nvSpPr>
          <p:cNvPr id="67" name="テキスト ボックス 66">
            <a:extLst>
              <a:ext uri="{FF2B5EF4-FFF2-40B4-BE49-F238E27FC236}">
                <a16:creationId xmlns:a16="http://schemas.microsoft.com/office/drawing/2014/main" id="{3360254E-C3B4-46AF-8E8B-9B1B804EACAA}"/>
              </a:ext>
            </a:extLst>
          </p:cNvPr>
          <p:cNvSpPr txBox="1"/>
          <p:nvPr/>
        </p:nvSpPr>
        <p:spPr>
          <a:xfrm>
            <a:off x="3108354" y="5251627"/>
            <a:ext cx="702834" cy="138499"/>
          </a:xfrm>
          <a:prstGeom prst="rect">
            <a:avLst/>
          </a:prstGeom>
          <a:noFill/>
        </p:spPr>
        <p:txBody>
          <a:bodyPr wrap="square" lIns="0" tIns="0" rIns="0" bIns="0">
            <a:spAutoFit/>
          </a:bodyPr>
          <a:lstStyle/>
          <a:p>
            <a:pPr marL="12700" marR="0" lvl="0" indent="0" defTabSz="914400" eaLnBrk="1" fontAlgn="auto" latinLnBrk="0" hangingPunct="1">
              <a:lnSpc>
                <a:spcPct val="100000"/>
              </a:lnSpc>
              <a:spcBef>
                <a:spcPts val="200"/>
              </a:spcBef>
              <a:spcAft>
                <a:spcPts val="0"/>
              </a:spcAft>
              <a:buClrTx/>
              <a:buSzTx/>
              <a:buFontTx/>
              <a:buNone/>
              <a:tabLst/>
              <a:defRPr/>
            </a:pPr>
            <a:r>
              <a:rPr kumimoji="0" lang="en-US" altLang="ja-JP"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a:t>
            </a:r>
            <a:r>
              <a:rPr kumimoji="0" lang="ja-JP" altLang="en-US" sz="900" b="0" i="0" u="none" strike="noStrike" kern="0" cap="none" spc="0" normalizeH="0" baseline="0" noProof="0" dirty="0">
                <a:ln>
                  <a:noFill/>
                </a:ln>
                <a:solidFill>
                  <a:srgbClr val="231F20"/>
                </a:solidFill>
                <a:effectLst/>
                <a:uLnTx/>
                <a:uFillTx/>
                <a:latin typeface="Meiryo" panose="020B0604030504040204" pitchFamily="34" charset="-128"/>
                <a:ea typeface="Meiryo" panose="020B0604030504040204" pitchFamily="34" charset="-128"/>
                <a:cs typeface="メイリオ"/>
              </a:rPr>
              <a:t>有　□ 無</a:t>
            </a:r>
          </a:p>
        </p:txBody>
      </p:sp>
      <p:graphicFrame>
        <p:nvGraphicFramePr>
          <p:cNvPr id="68" name="表 3">
            <a:extLst>
              <a:ext uri="{FF2B5EF4-FFF2-40B4-BE49-F238E27FC236}">
                <a16:creationId xmlns:a16="http://schemas.microsoft.com/office/drawing/2014/main" id="{6A945FDF-0D83-4282-A44C-D4EFC7EBEAA5}"/>
              </a:ext>
            </a:extLst>
          </p:cNvPr>
          <p:cNvGraphicFramePr>
            <a:graphicFrameLocks noGrp="1"/>
          </p:cNvGraphicFramePr>
          <p:nvPr/>
        </p:nvGraphicFramePr>
        <p:xfrm>
          <a:off x="422592" y="9732943"/>
          <a:ext cx="6785584" cy="871557"/>
        </p:xfrm>
        <a:graphic>
          <a:graphicData uri="http://schemas.openxmlformats.org/drawingml/2006/table">
            <a:tbl>
              <a:tblPr firstRow="1" bandRow="1"/>
              <a:tblGrid>
                <a:gridCol w="178371">
                  <a:extLst>
                    <a:ext uri="{9D8B030D-6E8A-4147-A177-3AD203B41FA5}">
                      <a16:colId xmlns:a16="http://schemas.microsoft.com/office/drawing/2014/main" val="1854478592"/>
                    </a:ext>
                  </a:extLst>
                </a:gridCol>
                <a:gridCol w="3389516">
                  <a:extLst>
                    <a:ext uri="{9D8B030D-6E8A-4147-A177-3AD203B41FA5}">
                      <a16:colId xmlns:a16="http://schemas.microsoft.com/office/drawing/2014/main" val="4204240038"/>
                    </a:ext>
                  </a:extLst>
                </a:gridCol>
                <a:gridCol w="3217697">
                  <a:extLst>
                    <a:ext uri="{9D8B030D-6E8A-4147-A177-3AD203B41FA5}">
                      <a16:colId xmlns:a16="http://schemas.microsoft.com/office/drawing/2014/main" val="1326695085"/>
                    </a:ext>
                  </a:extLst>
                </a:gridCol>
              </a:tblGrid>
              <a:tr h="871557">
                <a:tc>
                  <a:txBody>
                    <a:bodyPr/>
                    <a:lstStyle>
                      <a:lvl1pPr marL="0">
                        <a:defRPr b="1">
                          <a:solidFill>
                            <a:schemeClr val="lt1"/>
                          </a:solidFill>
                          <a:latin typeface="Calibri" panose="020F0502020204030204"/>
                        </a:defRPr>
                      </a:lvl1pPr>
                      <a:lvl2pPr marL="457200">
                        <a:defRPr b="1">
                          <a:solidFill>
                            <a:schemeClr val="lt1"/>
                          </a:solidFill>
                          <a:latin typeface="Calibri" panose="020F0502020204030204"/>
                        </a:defRPr>
                      </a:lvl2pPr>
                      <a:lvl3pPr marL="914400">
                        <a:defRPr b="1">
                          <a:solidFill>
                            <a:schemeClr val="lt1"/>
                          </a:solidFill>
                          <a:latin typeface="Calibri" panose="020F0502020204030204"/>
                        </a:defRPr>
                      </a:lvl3pPr>
                      <a:lvl4pPr marL="1371600">
                        <a:defRPr b="1">
                          <a:solidFill>
                            <a:schemeClr val="lt1"/>
                          </a:solidFill>
                          <a:latin typeface="Calibri" panose="020F0502020204030204"/>
                        </a:defRPr>
                      </a:lvl4pPr>
                      <a:lvl5pPr marL="1828800">
                        <a:defRPr b="1">
                          <a:solidFill>
                            <a:schemeClr val="lt1"/>
                          </a:solidFill>
                          <a:latin typeface="Calibri" panose="020F0502020204030204"/>
                        </a:defRPr>
                      </a:lvl5pPr>
                      <a:lvl6pPr marL="2286000">
                        <a:defRPr b="1">
                          <a:solidFill>
                            <a:schemeClr val="lt1"/>
                          </a:solidFill>
                          <a:latin typeface="Calibri" panose="020F0502020204030204"/>
                        </a:defRPr>
                      </a:lvl6pPr>
                      <a:lvl7pPr marL="2743200">
                        <a:defRPr b="1">
                          <a:solidFill>
                            <a:schemeClr val="lt1"/>
                          </a:solidFill>
                          <a:latin typeface="Calibri" panose="020F0502020204030204"/>
                        </a:defRPr>
                      </a:lvl7pPr>
                      <a:lvl8pPr marL="3200400">
                        <a:defRPr b="1">
                          <a:solidFill>
                            <a:schemeClr val="lt1"/>
                          </a:solidFill>
                          <a:latin typeface="Calibri" panose="020F0502020204030204"/>
                        </a:defRPr>
                      </a:lvl8pPr>
                      <a:lvl9pPr marL="3657600">
                        <a:defRPr b="1">
                          <a:solidFill>
                            <a:schemeClr val="lt1"/>
                          </a:solidFill>
                          <a:latin typeface="Calibri" panose="020F0502020204030204"/>
                        </a:defRPr>
                      </a:lvl9pPr>
                    </a:lstStyle>
                    <a:p>
                      <a:pPr algn="ctr"/>
                      <a:r>
                        <a:rPr kumimoji="1" lang="ja-JP" altLang="en-US" sz="800" b="1" dirty="0">
                          <a:solidFill>
                            <a:schemeClr val="tx1"/>
                          </a:solidFill>
                          <a:latin typeface="メイリオ" panose="020B0604030504040204" pitchFamily="50" charset="-128"/>
                          <a:ea typeface="メイリオ" panose="020B0604030504040204" pitchFamily="50" charset="-128"/>
                        </a:rPr>
                        <a:t>お問い合わせ先</a:t>
                      </a:r>
                    </a:p>
                  </a:txBody>
                  <a:tcPr marL="36000" marR="36000" marT="36000" marB="36000" vert="eaVert"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b="1">
                          <a:solidFill>
                            <a:schemeClr val="lt1"/>
                          </a:solidFill>
                          <a:latin typeface="Calibri" panose="020F0502020204030204"/>
                        </a:defRPr>
                      </a:lvl1pPr>
                      <a:lvl2pPr marL="457200">
                        <a:defRPr b="1">
                          <a:solidFill>
                            <a:schemeClr val="lt1"/>
                          </a:solidFill>
                          <a:latin typeface="Calibri" panose="020F0502020204030204"/>
                        </a:defRPr>
                      </a:lvl2pPr>
                      <a:lvl3pPr marL="914400">
                        <a:defRPr b="1">
                          <a:solidFill>
                            <a:schemeClr val="lt1"/>
                          </a:solidFill>
                          <a:latin typeface="Calibri" panose="020F0502020204030204"/>
                        </a:defRPr>
                      </a:lvl3pPr>
                      <a:lvl4pPr marL="1371600">
                        <a:defRPr b="1">
                          <a:solidFill>
                            <a:schemeClr val="lt1"/>
                          </a:solidFill>
                          <a:latin typeface="Calibri" panose="020F0502020204030204"/>
                        </a:defRPr>
                      </a:lvl4pPr>
                      <a:lvl5pPr marL="1828800">
                        <a:defRPr b="1">
                          <a:solidFill>
                            <a:schemeClr val="lt1"/>
                          </a:solidFill>
                          <a:latin typeface="Calibri" panose="020F0502020204030204"/>
                        </a:defRPr>
                      </a:lvl5pPr>
                      <a:lvl6pPr marL="2286000">
                        <a:defRPr b="1">
                          <a:solidFill>
                            <a:schemeClr val="lt1"/>
                          </a:solidFill>
                          <a:latin typeface="Calibri" panose="020F0502020204030204"/>
                        </a:defRPr>
                      </a:lvl6pPr>
                      <a:lvl7pPr marL="2743200">
                        <a:defRPr b="1">
                          <a:solidFill>
                            <a:schemeClr val="lt1"/>
                          </a:solidFill>
                          <a:latin typeface="Calibri" panose="020F0502020204030204"/>
                        </a:defRPr>
                      </a:lvl7pPr>
                      <a:lvl8pPr marL="3200400">
                        <a:defRPr b="1">
                          <a:solidFill>
                            <a:schemeClr val="lt1"/>
                          </a:solidFill>
                          <a:latin typeface="Calibri" panose="020F0502020204030204"/>
                        </a:defRPr>
                      </a:lvl8pPr>
                      <a:lvl9pPr marL="3657600">
                        <a:defRPr b="1">
                          <a:solidFill>
                            <a:schemeClr val="lt1"/>
                          </a:solidFill>
                          <a:latin typeface="Calibri" panose="020F0502020204030204"/>
                        </a:defRPr>
                      </a:lvl9pPr>
                    </a:lstStyle>
                    <a:p>
                      <a:pPr algn="l"/>
                      <a:r>
                        <a:rPr kumimoji="1" lang="en-US" altLang="ja-JP" sz="800" b="1" dirty="0">
                          <a:solidFill>
                            <a:schemeClr val="tx1"/>
                          </a:solidFill>
                          <a:latin typeface="メイリオ" panose="020B0604030504040204" pitchFamily="50" charset="-128"/>
                          <a:ea typeface="メイリオ" panose="020B0604030504040204" pitchFamily="50" charset="-128"/>
                        </a:rPr>
                        <a:t>【</a:t>
                      </a:r>
                      <a:r>
                        <a:rPr kumimoji="1" lang="ja-JP" altLang="en-US" sz="800" b="1" dirty="0">
                          <a:solidFill>
                            <a:schemeClr val="tx1"/>
                          </a:solidFill>
                          <a:latin typeface="メイリオ" panose="020B0604030504040204" pitchFamily="50" charset="-128"/>
                          <a:ea typeface="メイリオ" panose="020B0604030504040204" pitchFamily="50" charset="-128"/>
                        </a:rPr>
                        <a:t>代理店</a:t>
                      </a:r>
                      <a:r>
                        <a:rPr kumimoji="1" lang="en-US" altLang="ja-JP" sz="800" b="1" dirty="0">
                          <a:solidFill>
                            <a:schemeClr val="tx1"/>
                          </a:solidFill>
                          <a:latin typeface="メイリオ" panose="020B0604030504040204" pitchFamily="50" charset="-128"/>
                          <a:ea typeface="メイリオ" panose="020B0604030504040204" pitchFamily="50" charset="-128"/>
                        </a:rPr>
                        <a:t>】</a:t>
                      </a:r>
                    </a:p>
                    <a:p>
                      <a:pPr algn="l"/>
                      <a:r>
                        <a:rPr kumimoji="1" lang="ja-JP" altLang="en-US" sz="900" b="1" dirty="0">
                          <a:solidFill>
                            <a:srgbClr val="FF0000"/>
                          </a:solidFill>
                          <a:latin typeface="メイリオ" panose="020B0604030504040204" pitchFamily="50" charset="-128"/>
                          <a:ea typeface="メイリオ" panose="020B0604030504040204" pitchFamily="50" charset="-128"/>
                        </a:rPr>
                        <a:t>●●●●●●●●●●●●●●　（担当：●●）</a:t>
                      </a:r>
                    </a:p>
                    <a:p>
                      <a:pPr algn="l"/>
                      <a:r>
                        <a:rPr kumimoji="1" lang="ja-JP" altLang="en-US" sz="800" b="0" dirty="0">
                          <a:solidFill>
                            <a:srgbClr val="FF0000"/>
                          </a:solidFill>
                          <a:latin typeface="メイリオ" panose="020B0604030504040204" pitchFamily="50" charset="-128"/>
                          <a:ea typeface="メイリオ" panose="020B0604030504040204" pitchFamily="50" charset="-128"/>
                        </a:rPr>
                        <a:t>住所：〒●●●●　●●●●●●●●●●●●●●●●●●</a:t>
                      </a:r>
                    </a:p>
                    <a:p>
                      <a:pPr algn="l"/>
                      <a:r>
                        <a:rPr kumimoji="1" lang="en-US" altLang="ja-JP" sz="800" b="0" dirty="0">
                          <a:solidFill>
                            <a:srgbClr val="FF0000"/>
                          </a:solidFill>
                          <a:latin typeface="メイリオ" panose="020B0604030504040204" pitchFamily="50" charset="-128"/>
                          <a:ea typeface="メイリオ" panose="020B0604030504040204" pitchFamily="50" charset="-128"/>
                        </a:rPr>
                        <a:t>TEL</a:t>
                      </a:r>
                      <a:r>
                        <a:rPr kumimoji="1" lang="ja-JP" altLang="en-US" sz="800" b="0" dirty="0">
                          <a:solidFill>
                            <a:srgbClr val="FF0000"/>
                          </a:solidFill>
                          <a:latin typeface="メイリオ" panose="020B0604030504040204" pitchFamily="50" charset="-128"/>
                          <a:ea typeface="メイリオ" panose="020B0604030504040204" pitchFamily="50" charset="-128"/>
                        </a:rPr>
                        <a:t>：●●</a:t>
                      </a:r>
                      <a:r>
                        <a:rPr kumimoji="1" lang="en-US" altLang="ja-JP" sz="800" b="0" dirty="0">
                          <a:solidFill>
                            <a:srgbClr val="FF0000"/>
                          </a:solidFill>
                          <a:latin typeface="メイリオ" panose="020B0604030504040204" pitchFamily="50" charset="-128"/>
                          <a:ea typeface="メイリオ" panose="020B0604030504040204" pitchFamily="50" charset="-128"/>
                        </a:rPr>
                        <a:t>-●●●●-●●●●</a:t>
                      </a:r>
                      <a:r>
                        <a:rPr kumimoji="1" lang="ja-JP" altLang="en-US" sz="800" b="0" dirty="0">
                          <a:solidFill>
                            <a:srgbClr val="FF0000"/>
                          </a:solidFill>
                          <a:latin typeface="メイリオ" panose="020B0604030504040204" pitchFamily="50" charset="-128"/>
                          <a:ea typeface="メイリオ" panose="020B0604030504040204" pitchFamily="50" charset="-128"/>
                        </a:rPr>
                        <a:t>　　　</a:t>
                      </a:r>
                      <a:r>
                        <a:rPr kumimoji="1" lang="en-US" altLang="ja-JP" sz="800" b="0" dirty="0">
                          <a:solidFill>
                            <a:srgbClr val="FF0000"/>
                          </a:solidFill>
                          <a:latin typeface="メイリオ" panose="020B0604030504040204" pitchFamily="50" charset="-128"/>
                          <a:ea typeface="メイリオ" panose="020B0604030504040204" pitchFamily="50" charset="-128"/>
                        </a:rPr>
                        <a:t>FAX</a:t>
                      </a:r>
                      <a:r>
                        <a:rPr kumimoji="1" lang="ja-JP" altLang="en-US" sz="800" b="0" dirty="0">
                          <a:solidFill>
                            <a:srgbClr val="FF0000"/>
                          </a:solidFill>
                          <a:latin typeface="メイリオ" panose="020B0604030504040204" pitchFamily="50" charset="-128"/>
                          <a:ea typeface="メイリオ" panose="020B0604030504040204" pitchFamily="50" charset="-128"/>
                        </a:rPr>
                        <a:t>：●●</a:t>
                      </a:r>
                      <a:r>
                        <a:rPr kumimoji="1" lang="en-US" altLang="ja-JP" sz="800" b="0" dirty="0">
                          <a:solidFill>
                            <a:srgbClr val="FF0000"/>
                          </a:solidFill>
                          <a:latin typeface="メイリオ" panose="020B0604030504040204" pitchFamily="50" charset="-128"/>
                          <a:ea typeface="メイリオ" panose="020B0604030504040204" pitchFamily="50" charset="-128"/>
                        </a:rPr>
                        <a:t>-●●●●-●●●●</a:t>
                      </a:r>
                    </a:p>
                    <a:p>
                      <a:pPr algn="l"/>
                      <a:r>
                        <a:rPr kumimoji="1" lang="en-US" altLang="ja-JP" sz="800" b="0" dirty="0">
                          <a:solidFill>
                            <a:srgbClr val="FF0000"/>
                          </a:solidFill>
                          <a:latin typeface="メイリオ" panose="020B0604030504040204" pitchFamily="50" charset="-128"/>
                          <a:ea typeface="メイリオ" panose="020B0604030504040204" pitchFamily="50" charset="-128"/>
                        </a:rPr>
                        <a:t>e-mail</a:t>
                      </a:r>
                      <a:r>
                        <a:rPr kumimoji="1" lang="ja-JP" altLang="en-US" sz="800" b="0" dirty="0">
                          <a:solidFill>
                            <a:srgbClr val="FF0000"/>
                          </a:solidFill>
                          <a:latin typeface="メイリオ" panose="020B0604030504040204" pitchFamily="50" charset="-128"/>
                          <a:ea typeface="メイリオ" panose="020B0604030504040204" pitchFamily="50" charset="-128"/>
                        </a:rPr>
                        <a:t>：●●●●●＠●●●●</a:t>
                      </a:r>
                      <a:r>
                        <a:rPr kumimoji="1" lang="en-US" altLang="ja-JP" sz="800" b="0" dirty="0">
                          <a:solidFill>
                            <a:srgbClr val="FF0000"/>
                          </a:solidFill>
                          <a:latin typeface="メイリオ" panose="020B0604030504040204" pitchFamily="50" charset="-128"/>
                          <a:ea typeface="メイリオ" panose="020B0604030504040204" pitchFamily="50" charset="-128"/>
                        </a:rPr>
                        <a:t>.●●.●●</a:t>
                      </a:r>
                      <a:endParaRPr kumimoji="1" lang="ja-JP" altLang="en-US" sz="800" b="0" dirty="0">
                        <a:solidFill>
                          <a:srgbClr val="FF0000"/>
                        </a:solidFill>
                        <a:latin typeface="メイリオ" panose="020B0604030504040204" pitchFamily="50" charset="-128"/>
                        <a:ea typeface="メイリオ" panose="020B0604030504040204" pitchFamily="50" charset="-128"/>
                      </a:endParaRPr>
                    </a:p>
                  </a:txBody>
                  <a:tcPr marL="108000" marR="9000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b="1">
                          <a:solidFill>
                            <a:schemeClr val="lt1"/>
                          </a:solidFill>
                          <a:latin typeface="Calibri" panose="020F0502020204030204"/>
                        </a:defRPr>
                      </a:lvl1pPr>
                      <a:lvl2pPr marL="457200">
                        <a:defRPr b="1">
                          <a:solidFill>
                            <a:schemeClr val="lt1"/>
                          </a:solidFill>
                          <a:latin typeface="Calibri" panose="020F0502020204030204"/>
                        </a:defRPr>
                      </a:lvl2pPr>
                      <a:lvl3pPr marL="914400">
                        <a:defRPr b="1">
                          <a:solidFill>
                            <a:schemeClr val="lt1"/>
                          </a:solidFill>
                          <a:latin typeface="Calibri" panose="020F0502020204030204"/>
                        </a:defRPr>
                      </a:lvl3pPr>
                      <a:lvl4pPr marL="1371600">
                        <a:defRPr b="1">
                          <a:solidFill>
                            <a:schemeClr val="lt1"/>
                          </a:solidFill>
                          <a:latin typeface="Calibri" panose="020F0502020204030204"/>
                        </a:defRPr>
                      </a:lvl4pPr>
                      <a:lvl5pPr marL="1828800">
                        <a:defRPr b="1">
                          <a:solidFill>
                            <a:schemeClr val="lt1"/>
                          </a:solidFill>
                          <a:latin typeface="Calibri" panose="020F0502020204030204"/>
                        </a:defRPr>
                      </a:lvl5pPr>
                      <a:lvl6pPr marL="2286000">
                        <a:defRPr b="1">
                          <a:solidFill>
                            <a:schemeClr val="lt1"/>
                          </a:solidFill>
                          <a:latin typeface="Calibri" panose="020F0502020204030204"/>
                        </a:defRPr>
                      </a:lvl6pPr>
                      <a:lvl7pPr marL="2743200">
                        <a:defRPr b="1">
                          <a:solidFill>
                            <a:schemeClr val="lt1"/>
                          </a:solidFill>
                          <a:latin typeface="Calibri" panose="020F0502020204030204"/>
                        </a:defRPr>
                      </a:lvl7pPr>
                      <a:lvl8pPr marL="3200400">
                        <a:defRPr b="1">
                          <a:solidFill>
                            <a:schemeClr val="lt1"/>
                          </a:solidFill>
                          <a:latin typeface="Calibri" panose="020F0502020204030204"/>
                        </a:defRPr>
                      </a:lvl8pPr>
                      <a:lvl9pPr marL="3657600">
                        <a:defRPr b="1">
                          <a:solidFill>
                            <a:schemeClr val="lt1"/>
                          </a:solidFill>
                          <a:latin typeface="Calibri" panose="020F0502020204030204"/>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800" b="1" dirty="0">
                          <a:solidFill>
                            <a:schemeClr val="tx1"/>
                          </a:solidFill>
                          <a:latin typeface="メイリオ" panose="020B0604030504040204" pitchFamily="50" charset="-128"/>
                          <a:ea typeface="メイリオ" panose="020B0604030504040204" pitchFamily="50" charset="-128"/>
                        </a:rPr>
                        <a:t>【</a:t>
                      </a:r>
                      <a:r>
                        <a:rPr kumimoji="1" lang="ja-JP" altLang="en-US" sz="800" b="1" dirty="0">
                          <a:solidFill>
                            <a:schemeClr val="tx1"/>
                          </a:solidFill>
                          <a:latin typeface="メイリオ" panose="020B0604030504040204" pitchFamily="50" charset="-128"/>
                          <a:ea typeface="メイリオ" panose="020B0604030504040204" pitchFamily="50" charset="-128"/>
                        </a:rPr>
                        <a:t>保険会社</a:t>
                      </a:r>
                      <a:r>
                        <a:rPr kumimoji="1" lang="en-US" altLang="ja-JP" sz="800" b="1" dirty="0">
                          <a:solidFill>
                            <a:schemeClr val="tx1"/>
                          </a:solidFill>
                          <a:latin typeface="メイリオ" panose="020B0604030504040204" pitchFamily="50" charset="-128"/>
                          <a:ea typeface="メイリオ" panose="020B0604030504040204" pitchFamily="50" charset="-128"/>
                        </a:rPr>
                        <a:t>】</a:t>
                      </a:r>
                    </a:p>
                    <a:p>
                      <a:pPr algn="l"/>
                      <a:r>
                        <a:rPr kumimoji="1" lang="zh-TW" altLang="en-US" sz="900" b="1" dirty="0">
                          <a:solidFill>
                            <a:schemeClr val="tx1"/>
                          </a:solidFill>
                          <a:latin typeface="メイリオ" panose="020B0604030504040204" pitchFamily="50" charset="-128"/>
                          <a:ea typeface="メイリオ" panose="020B0604030504040204" pitchFamily="50" charset="-128"/>
                        </a:rPr>
                        <a:t>東京海上日動火災保険株式会社</a:t>
                      </a:r>
                      <a:endParaRPr kumimoji="1" lang="en-US" altLang="zh-TW" sz="900" b="1" dirty="0">
                        <a:solidFill>
                          <a:schemeClr val="tx1"/>
                        </a:solidFill>
                        <a:latin typeface="メイリオ" panose="020B0604030504040204" pitchFamily="50" charset="-128"/>
                        <a:ea typeface="メイリオ" panose="020B0604030504040204" pitchFamily="50" charset="-128"/>
                      </a:endParaRPr>
                    </a:p>
                    <a:p>
                      <a:pPr algn="l"/>
                      <a:r>
                        <a:rPr kumimoji="1" lang="zh-TW" altLang="en-US" sz="800" b="0" dirty="0">
                          <a:solidFill>
                            <a:srgbClr val="FF0000"/>
                          </a:solidFill>
                          <a:latin typeface="メイリオ" panose="020B0604030504040204" pitchFamily="50" charset="-128"/>
                          <a:ea typeface="メイリオ" panose="020B0604030504040204" pitchFamily="50" charset="-128"/>
                        </a:rPr>
                        <a:t>●●●●●●部支店　●●●●●●課支社</a:t>
                      </a:r>
                    </a:p>
                    <a:p>
                      <a:pPr algn="l"/>
                      <a:r>
                        <a:rPr kumimoji="1" lang="zh-TW" altLang="en-US" sz="800" b="0" dirty="0">
                          <a:solidFill>
                            <a:srgbClr val="FF0000"/>
                          </a:solidFill>
                          <a:latin typeface="メイリオ" panose="020B0604030504040204" pitchFamily="50" charset="-128"/>
                          <a:ea typeface="メイリオ" panose="020B0604030504040204" pitchFamily="50" charset="-128"/>
                        </a:rPr>
                        <a:t>住所：〒●●●●　●●●●●●●●●●●●●●●●●●</a:t>
                      </a:r>
                      <a:endParaRPr kumimoji="1" lang="en-US" altLang="zh-TW" sz="800" b="0" dirty="0">
                        <a:solidFill>
                          <a:srgbClr val="FF0000"/>
                        </a:solidFill>
                        <a:latin typeface="メイリオ" panose="020B0604030504040204" pitchFamily="50" charset="-128"/>
                        <a:ea typeface="メイリオ" panose="020B0604030504040204" pitchFamily="50" charset="-128"/>
                      </a:endParaRPr>
                    </a:p>
                    <a:p>
                      <a:pPr algn="l"/>
                      <a:r>
                        <a:rPr kumimoji="1" lang="en-US" altLang="ja-JP" sz="800" b="0" dirty="0">
                          <a:solidFill>
                            <a:srgbClr val="FF0000"/>
                          </a:solidFill>
                          <a:latin typeface="メイリオ" panose="020B0604030504040204" pitchFamily="50" charset="-128"/>
                          <a:ea typeface="メイリオ" panose="020B0604030504040204" pitchFamily="50" charset="-128"/>
                        </a:rPr>
                        <a:t>TEL</a:t>
                      </a:r>
                      <a:r>
                        <a:rPr kumimoji="1" lang="ja-JP" altLang="en-US" sz="800" b="0" dirty="0">
                          <a:solidFill>
                            <a:srgbClr val="FF0000"/>
                          </a:solidFill>
                          <a:latin typeface="メイリオ" panose="020B0604030504040204" pitchFamily="50" charset="-128"/>
                          <a:ea typeface="メイリオ" panose="020B0604030504040204" pitchFamily="50" charset="-128"/>
                        </a:rPr>
                        <a:t>：●●</a:t>
                      </a:r>
                      <a:r>
                        <a:rPr kumimoji="1" lang="en-US" altLang="ja-JP" sz="800" b="0" dirty="0">
                          <a:solidFill>
                            <a:srgbClr val="FF0000"/>
                          </a:solidFill>
                          <a:latin typeface="メイリオ" panose="020B0604030504040204" pitchFamily="50" charset="-128"/>
                          <a:ea typeface="メイリオ" panose="020B0604030504040204" pitchFamily="50" charset="-128"/>
                        </a:rPr>
                        <a:t>-●●●●-●●●●</a:t>
                      </a:r>
                      <a:endParaRPr kumimoji="1" lang="ja-JP" altLang="en-US" sz="800" b="0" dirty="0">
                        <a:solidFill>
                          <a:srgbClr val="FF0000"/>
                        </a:solidFill>
                        <a:latin typeface="メイリオ" panose="020B0604030504040204" pitchFamily="50" charset="-128"/>
                        <a:ea typeface="メイリオ" panose="020B0604030504040204" pitchFamily="50" charset="-128"/>
                      </a:endParaRPr>
                    </a:p>
                  </a:txBody>
                  <a:tcPr marL="108000" marR="36000" marT="36000" marB="72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6123123"/>
                  </a:ext>
                </a:extLst>
              </a:tr>
            </a:tbl>
          </a:graphicData>
        </a:graphic>
      </p:graphicFrame>
      <p:sp>
        <p:nvSpPr>
          <p:cNvPr id="71" name="object 10">
            <a:extLst>
              <a:ext uri="{FF2B5EF4-FFF2-40B4-BE49-F238E27FC236}">
                <a16:creationId xmlns:a16="http://schemas.microsoft.com/office/drawing/2014/main" id="{2A528785-4771-4D60-B52E-1DE77ECFFBF2}"/>
              </a:ext>
            </a:extLst>
          </p:cNvPr>
          <p:cNvSpPr txBox="1"/>
          <p:nvPr/>
        </p:nvSpPr>
        <p:spPr>
          <a:xfrm>
            <a:off x="1149988" y="1579363"/>
            <a:ext cx="3542662" cy="243656"/>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500" b="1" i="0" u="none" strike="noStrike" kern="0" cap="none" spc="0" normalizeH="0" baseline="0" noProof="0" dirty="0">
                <a:ln>
                  <a:noFill/>
                </a:ln>
                <a:solidFill>
                  <a:srgbClr val="0089CF"/>
                </a:solidFill>
                <a:effectLst/>
                <a:uLnTx/>
                <a:uFillTx/>
                <a:latin typeface="メイリオ"/>
                <a:cs typeface="メイリオ"/>
              </a:rPr>
              <a:t>www.</a:t>
            </a:r>
            <a:r>
              <a:rPr kumimoji="0" lang="en-US" sz="1500" b="1" i="0" u="none" strike="noStrike" kern="0" cap="none" spc="0" normalizeH="0" baseline="0" noProof="0" dirty="0">
                <a:ln>
                  <a:noFill/>
                </a:ln>
                <a:solidFill>
                  <a:srgbClr val="0089CF"/>
                </a:solidFill>
                <a:effectLst/>
                <a:uLnTx/>
                <a:uFillTx/>
                <a:latin typeface="メイリオ"/>
                <a:cs typeface="メイリオ"/>
              </a:rPr>
              <a:t>rc-sup.co.</a:t>
            </a:r>
            <a:r>
              <a:rPr kumimoji="0" sz="1500" b="1" i="0" u="none" strike="noStrike" kern="0" cap="none" spc="0" normalizeH="0" baseline="0" noProof="0" dirty="0">
                <a:ln>
                  <a:noFill/>
                </a:ln>
                <a:solidFill>
                  <a:srgbClr val="0089CF"/>
                </a:solidFill>
                <a:effectLst/>
                <a:uLnTx/>
                <a:uFillTx/>
                <a:latin typeface="メイリオ"/>
                <a:cs typeface="メイリオ"/>
              </a:rPr>
              <a:t>jp</a:t>
            </a:r>
            <a:endParaRPr kumimoji="0" sz="1500" b="0" i="0" u="none" strike="noStrike" kern="0" cap="none" spc="0" normalizeH="0" baseline="0" noProof="0" dirty="0">
              <a:ln>
                <a:noFill/>
              </a:ln>
              <a:solidFill>
                <a:sysClr val="windowText" lastClr="000000"/>
              </a:solidFill>
              <a:effectLst/>
              <a:uLnTx/>
              <a:uFillTx/>
              <a:latin typeface="メイリオ"/>
              <a:cs typeface="メイリオ"/>
            </a:endParaRPr>
          </a:p>
        </p:txBody>
      </p:sp>
      <p:sp>
        <p:nvSpPr>
          <p:cNvPr id="72" name="テキスト ボックス 71">
            <a:extLst>
              <a:ext uri="{FF2B5EF4-FFF2-40B4-BE49-F238E27FC236}">
                <a16:creationId xmlns:a16="http://schemas.microsoft.com/office/drawing/2014/main" id="{068E28F4-1119-4E22-AD62-DB3DD21DDE15}"/>
              </a:ext>
            </a:extLst>
          </p:cNvPr>
          <p:cNvSpPr txBox="1"/>
          <p:nvPr/>
        </p:nvSpPr>
        <p:spPr>
          <a:xfrm>
            <a:off x="2891156" y="1248679"/>
            <a:ext cx="660342" cy="3231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500" b="0"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rPr>
              <a:t>検索</a:t>
            </a:r>
          </a:p>
        </p:txBody>
      </p:sp>
      <p:pic>
        <p:nvPicPr>
          <p:cNvPr id="73" name="図 72">
            <a:extLst>
              <a:ext uri="{FF2B5EF4-FFF2-40B4-BE49-F238E27FC236}">
                <a16:creationId xmlns:a16="http://schemas.microsoft.com/office/drawing/2014/main" id="{1E62A1EC-E83E-41A7-AEEE-96E7A542D1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9990" y="932529"/>
            <a:ext cx="533400" cy="533400"/>
          </a:xfrm>
          <a:prstGeom prst="rect">
            <a:avLst/>
          </a:prstGeom>
        </p:spPr>
      </p:pic>
      <p:sp>
        <p:nvSpPr>
          <p:cNvPr id="75" name="テキスト ボックス 74">
            <a:extLst>
              <a:ext uri="{FF2B5EF4-FFF2-40B4-BE49-F238E27FC236}">
                <a16:creationId xmlns:a16="http://schemas.microsoft.com/office/drawing/2014/main" id="{9CA1E40E-DBA5-446E-B99A-6ED04F92911A}"/>
              </a:ext>
            </a:extLst>
          </p:cNvPr>
          <p:cNvSpPr txBox="1"/>
          <p:nvPr/>
        </p:nvSpPr>
        <p:spPr>
          <a:xfrm>
            <a:off x="352147" y="8242300"/>
            <a:ext cx="6931303" cy="461665"/>
          </a:xfrm>
          <a:prstGeom prst="rect">
            <a:avLst/>
          </a:prstGeom>
          <a:noFill/>
        </p:spPr>
        <p:txBody>
          <a:bodyPr wrap="square">
            <a:spAutoFit/>
          </a:bodyPr>
          <a:lstStyle/>
          <a:p>
            <a:pPr marL="95250" marR="0" lvl="0" indent="-95250" defTabSz="91440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当代理店は、ご提出いただいた個人情報を東京海上日動より委託を受けて行う損害保険の募集およびこれに付帯・関連するサービスの提供等に利用させていただくことがあります。東京海上日動における個人情報の取扱い等については、ホームページ（</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www.tokiomarine-nichido.co.jp</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）に掲載しております。</a:t>
            </a:r>
            <a:endParaRPr kumimoji="0" lang="ja-JP" altLang="en-US" sz="800" b="0" i="0" u="none" strike="noStrike" kern="0" cap="none" spc="0" normalizeH="0" baseline="0" noProof="0" dirty="0">
              <a:ln>
                <a:noFill/>
              </a:ln>
              <a:solidFill>
                <a:sysClr val="windowText" lastClr="000000"/>
              </a:solidFill>
              <a:effectLst/>
              <a:uLnTx/>
              <a:uFillTx/>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F7E3A9F4-EF0B-4DDA-B2EF-675A54CDB1B1}"/>
              </a:ext>
            </a:extLst>
          </p:cNvPr>
          <p:cNvSpPr txBox="1"/>
          <p:nvPr/>
        </p:nvSpPr>
        <p:spPr>
          <a:xfrm>
            <a:off x="352146" y="9108900"/>
            <a:ext cx="6931304" cy="58477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「トータルアシスト自動車保険」は、総合自動車保険のペットネームです。このチラシは自動車保険（団体扱）の概要についてご紹介したものです。</a:t>
            </a: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ご契約にあたっては、必ず「重要事項説明書」をよくお読みください。また詳しい補償内容については「ご契約のしおり（約款）」に記載していますので、必要に応じて東京海上日動のホームページ（</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www.tokiomarine-nichido.co.jp</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）でご参照いただくか、代理店または東京海上日動にご請求ください。ご不明な点等がある場合は、代理店または東京海上日動までお問い合わせください。</a:t>
            </a:r>
            <a:endParaRPr kumimoji="0" lang="ja-JP" altLang="en-US" sz="800" b="0" i="0" u="none" strike="noStrike" kern="0" cap="none" spc="0" normalizeH="0" baseline="0" noProof="0" dirty="0">
              <a:ln>
                <a:noFill/>
              </a:ln>
              <a:solidFill>
                <a:sysClr val="windowText" lastClr="000000"/>
              </a:solidFill>
              <a:effectLst/>
              <a:uLnTx/>
              <a:uFillTx/>
              <a:latin typeface="メイリオ" panose="020B0604030504040204" pitchFamily="50" charset="-128"/>
              <a:ea typeface="メイリオ" panose="020B0604030504040204" pitchFamily="50" charset="-128"/>
            </a:endParaRPr>
          </a:p>
        </p:txBody>
      </p:sp>
      <p:pic>
        <p:nvPicPr>
          <p:cNvPr id="3" name="図 2" descr="QR コード&#10;&#10;自動的に生成された説明">
            <a:extLst>
              <a:ext uri="{FF2B5EF4-FFF2-40B4-BE49-F238E27FC236}">
                <a16:creationId xmlns:a16="http://schemas.microsoft.com/office/drawing/2014/main" id="{F4A7546E-46F2-A102-CDD9-12C0610C52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20882" y="882003"/>
            <a:ext cx="755999" cy="755999"/>
          </a:xfrm>
          <a:prstGeom prst="rect">
            <a:avLst/>
          </a:prstGeom>
        </p:spPr>
      </p:pic>
    </p:spTree>
    <p:extLst>
      <p:ext uri="{BB962C8B-B14F-4D97-AF65-F5344CB8AC3E}">
        <p14:creationId xmlns:p14="http://schemas.microsoft.com/office/powerpoint/2010/main" val="161060268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364</TotalTime>
  <Words>1799</Words>
  <Application>Microsoft Office PowerPoint</Application>
  <PresentationFormat>ユーザー設定</PresentationFormat>
  <Paragraphs>143</Paragraphs>
  <Slides>2</Slides>
  <Notes>2</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Meiryo UI</vt:lpstr>
      <vt:lpstr>メイリオ</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伊藤ゆり／ＣＸプロ・推進・支援</dc:creator>
  <cp:lastModifiedBy>岩本 梨紗</cp:lastModifiedBy>
  <cp:revision>38</cp:revision>
  <cp:lastPrinted>2022-09-01T00:35:15Z</cp:lastPrinted>
  <dcterms:created xsi:type="dcterms:W3CDTF">2022-08-10T00:48:08Z</dcterms:created>
  <dcterms:modified xsi:type="dcterms:W3CDTF">2024-03-26T00:45:01Z</dcterms:modified>
</cp:coreProperties>
</file>